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56" r:id="rId1"/>
  </p:sldMasterIdLst>
  <p:notesMasterIdLst>
    <p:notesMasterId r:id="rId10"/>
  </p:notesMasterIdLst>
  <p:sldIdLst>
    <p:sldId id="264" r:id="rId2"/>
    <p:sldId id="290" r:id="rId3"/>
    <p:sldId id="291" r:id="rId4"/>
    <p:sldId id="299" r:id="rId5"/>
    <p:sldId id="292" r:id="rId6"/>
    <p:sldId id="300" r:id="rId7"/>
    <p:sldId id="301" r:id="rId8"/>
    <p:sldId id="284" r:id="rId9"/>
  </p:sldIdLst>
  <p:sldSz cx="12192000" cy="6858000"/>
  <p:notesSz cx="6858000" cy="9144000"/>
  <p:embeddedFontLst>
    <p:embeddedFont>
      <p:font typeface="Baskerville Old Face" panose="02020602080505020303" pitchFamily="18" charset="0"/>
      <p:regular r:id="rId11"/>
    </p:embeddedFont>
    <p:embeddedFont>
      <p:font typeface="Montserrat" panose="00000500000000000000" pitchFamily="2"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9A"/>
    <a:srgbClr val="8CBFD1"/>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499" y="53"/>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ne Bjerno" userId="750f89d6924edb66" providerId="LiveId" clId="{477F63C6-021E-4A17-BA6F-C84C8A379838}"/>
    <pc:docChg chg="undo custSel addSld delSld modSld">
      <pc:chgData name="Susanne Bjerno" userId="750f89d6924edb66" providerId="LiveId" clId="{477F63C6-021E-4A17-BA6F-C84C8A379838}" dt="2026-05-10T18:32:18.732" v="1881" actId="1076"/>
      <pc:docMkLst>
        <pc:docMk/>
      </pc:docMkLst>
      <pc:sldChg chg="modSp mod">
        <pc:chgData name="Susanne Bjerno" userId="750f89d6924edb66" providerId="LiveId" clId="{477F63C6-021E-4A17-BA6F-C84C8A379838}" dt="2026-05-07T16:45:04.633" v="5" actId="20577"/>
        <pc:sldMkLst>
          <pc:docMk/>
          <pc:sldMk cId="1979619549" sldId="264"/>
        </pc:sldMkLst>
        <pc:spChg chg="mod">
          <ac:chgData name="Susanne Bjerno" userId="750f89d6924edb66" providerId="LiveId" clId="{477F63C6-021E-4A17-BA6F-C84C8A379838}" dt="2026-05-07T16:45:04.633" v="5" actId="20577"/>
          <ac:spMkLst>
            <pc:docMk/>
            <pc:sldMk cId="1979619549" sldId="264"/>
            <ac:spMk id="3" creationId="{62987750-27A7-0EFA-D4CE-9D0EA2B82763}"/>
          </ac:spMkLst>
        </pc:spChg>
        <pc:spChg chg="mod">
          <ac:chgData name="Susanne Bjerno" userId="750f89d6924edb66" providerId="LiveId" clId="{477F63C6-021E-4A17-BA6F-C84C8A379838}" dt="2026-05-07T16:44:59.726" v="3" actId="20577"/>
          <ac:spMkLst>
            <pc:docMk/>
            <pc:sldMk cId="1979619549" sldId="264"/>
            <ac:spMk id="11" creationId="{B2A398B1-B7F2-7750-4B99-183C230DF812}"/>
          </ac:spMkLst>
        </pc:spChg>
      </pc:sldChg>
      <pc:sldChg chg="modSp mod">
        <pc:chgData name="Susanne Bjerno" userId="750f89d6924edb66" providerId="LiveId" clId="{477F63C6-021E-4A17-BA6F-C84C8A379838}" dt="2026-05-07T17:27:49.239" v="1844" actId="1076"/>
        <pc:sldMkLst>
          <pc:docMk/>
          <pc:sldMk cId="1871017882" sldId="284"/>
        </pc:sldMkLst>
        <pc:spChg chg="mod">
          <ac:chgData name="Susanne Bjerno" userId="750f89d6924edb66" providerId="LiveId" clId="{477F63C6-021E-4A17-BA6F-C84C8A379838}" dt="2026-05-07T17:27:45.572" v="1842" actId="1076"/>
          <ac:spMkLst>
            <pc:docMk/>
            <pc:sldMk cId="1871017882" sldId="284"/>
            <ac:spMk id="3" creationId="{E0FBB7AB-C5EA-35C0-D8F5-AED3C972BD2B}"/>
          </ac:spMkLst>
        </pc:spChg>
        <pc:spChg chg="mod">
          <ac:chgData name="Susanne Bjerno" userId="750f89d6924edb66" providerId="LiveId" clId="{477F63C6-021E-4A17-BA6F-C84C8A379838}" dt="2026-05-07T17:27:49.239" v="1844" actId="1076"/>
          <ac:spMkLst>
            <pc:docMk/>
            <pc:sldMk cId="1871017882" sldId="284"/>
            <ac:spMk id="4" creationId="{FA2FE619-1FDF-C3D6-2656-C5A93C9F3439}"/>
          </ac:spMkLst>
        </pc:spChg>
        <pc:spChg chg="mod">
          <ac:chgData name="Susanne Bjerno" userId="750f89d6924edb66" providerId="LiveId" clId="{477F63C6-021E-4A17-BA6F-C84C8A379838}" dt="2026-05-07T17:27:09.511" v="1785" actId="20577"/>
          <ac:spMkLst>
            <pc:docMk/>
            <pc:sldMk cId="1871017882" sldId="284"/>
            <ac:spMk id="5" creationId="{6B41C497-2833-41E0-C01A-09A15F778CCD}"/>
          </ac:spMkLst>
        </pc:spChg>
      </pc:sldChg>
      <pc:sldChg chg="modSp mod">
        <pc:chgData name="Susanne Bjerno" userId="750f89d6924edb66" providerId="LiveId" clId="{477F63C6-021E-4A17-BA6F-C84C8A379838}" dt="2026-05-07T16:46:19.773" v="49" actId="20577"/>
        <pc:sldMkLst>
          <pc:docMk/>
          <pc:sldMk cId="1427138714" sldId="290"/>
        </pc:sldMkLst>
        <pc:spChg chg="mod">
          <ac:chgData name="Susanne Bjerno" userId="750f89d6924edb66" providerId="LiveId" clId="{477F63C6-021E-4A17-BA6F-C84C8A379838}" dt="2026-05-07T16:45:44.800" v="7" actId="20577"/>
          <ac:spMkLst>
            <pc:docMk/>
            <pc:sldMk cId="1427138714" sldId="290"/>
            <ac:spMk id="3" creationId="{62987750-27A7-0EFA-D4CE-9D0EA2B82763}"/>
          </ac:spMkLst>
        </pc:spChg>
        <pc:spChg chg="mod">
          <ac:chgData name="Susanne Bjerno" userId="750f89d6924edb66" providerId="LiveId" clId="{477F63C6-021E-4A17-BA6F-C84C8A379838}" dt="2026-05-07T16:46:19.773" v="49" actId="20577"/>
          <ac:spMkLst>
            <pc:docMk/>
            <pc:sldMk cId="1427138714" sldId="290"/>
            <ac:spMk id="11" creationId="{B2A398B1-B7F2-7750-4B99-183C230DF812}"/>
          </ac:spMkLst>
        </pc:spChg>
      </pc:sldChg>
      <pc:sldChg chg="modSp mod">
        <pc:chgData name="Susanne Bjerno" userId="750f89d6924edb66" providerId="LiveId" clId="{477F63C6-021E-4A17-BA6F-C84C8A379838}" dt="2026-05-07T17:03:44.129" v="596" actId="20577"/>
        <pc:sldMkLst>
          <pc:docMk/>
          <pc:sldMk cId="1931053421" sldId="291"/>
        </pc:sldMkLst>
        <pc:spChg chg="mod">
          <ac:chgData name="Susanne Bjerno" userId="750f89d6924edb66" providerId="LiveId" clId="{477F63C6-021E-4A17-BA6F-C84C8A379838}" dt="2026-05-07T16:51:53.934" v="128" actId="20577"/>
          <ac:spMkLst>
            <pc:docMk/>
            <pc:sldMk cId="1931053421" sldId="291"/>
            <ac:spMk id="3" creationId="{62987750-27A7-0EFA-D4CE-9D0EA2B82763}"/>
          </ac:spMkLst>
        </pc:spChg>
        <pc:spChg chg="mod">
          <ac:chgData name="Susanne Bjerno" userId="750f89d6924edb66" providerId="LiveId" clId="{477F63C6-021E-4A17-BA6F-C84C8A379838}" dt="2026-05-07T17:03:44.129" v="596" actId="20577"/>
          <ac:spMkLst>
            <pc:docMk/>
            <pc:sldMk cId="1931053421" sldId="291"/>
            <ac:spMk id="9" creationId="{5DCB9F3B-828D-FEF9-8016-779257CC40D7}"/>
          </ac:spMkLst>
        </pc:spChg>
        <pc:spChg chg="mod">
          <ac:chgData name="Susanne Bjerno" userId="750f89d6924edb66" providerId="LiveId" clId="{477F63C6-021E-4A17-BA6F-C84C8A379838}" dt="2026-05-07T16:50:03.843" v="90" actId="1076"/>
          <ac:spMkLst>
            <pc:docMk/>
            <pc:sldMk cId="1931053421" sldId="291"/>
            <ac:spMk id="10" creationId="{05881D76-7EAF-004B-CF6D-BB6489BA795C}"/>
          </ac:spMkLst>
        </pc:spChg>
      </pc:sldChg>
      <pc:sldChg chg="modSp mod">
        <pc:chgData name="Susanne Bjerno" userId="750f89d6924edb66" providerId="LiveId" clId="{477F63C6-021E-4A17-BA6F-C84C8A379838}" dt="2026-05-07T17:29:52.776" v="1875" actId="1076"/>
        <pc:sldMkLst>
          <pc:docMk/>
          <pc:sldMk cId="3307863096" sldId="292"/>
        </pc:sldMkLst>
        <pc:spChg chg="mod">
          <ac:chgData name="Susanne Bjerno" userId="750f89d6924edb66" providerId="LiveId" clId="{477F63C6-021E-4A17-BA6F-C84C8A379838}" dt="2026-05-07T16:54:17.671" v="152" actId="20577"/>
          <ac:spMkLst>
            <pc:docMk/>
            <pc:sldMk cId="3307863096" sldId="292"/>
            <ac:spMk id="2" creationId="{DA77A67B-814D-8531-2B4E-CF92FEF2DEC5}"/>
          </ac:spMkLst>
        </pc:spChg>
        <pc:spChg chg="mod">
          <ac:chgData name="Susanne Bjerno" userId="750f89d6924edb66" providerId="LiveId" clId="{477F63C6-021E-4A17-BA6F-C84C8A379838}" dt="2026-05-07T17:29:52.776" v="1875" actId="1076"/>
          <ac:spMkLst>
            <pc:docMk/>
            <pc:sldMk cId="3307863096" sldId="292"/>
            <ac:spMk id="10" creationId="{05881D76-7EAF-004B-CF6D-BB6489BA795C}"/>
          </ac:spMkLst>
        </pc:spChg>
        <pc:spChg chg="mod">
          <ac:chgData name="Susanne Bjerno" userId="750f89d6924edb66" providerId="LiveId" clId="{477F63C6-021E-4A17-BA6F-C84C8A379838}" dt="2026-05-07T17:29:32.771" v="1849" actId="1076"/>
          <ac:spMkLst>
            <pc:docMk/>
            <pc:sldMk cId="3307863096" sldId="292"/>
            <ac:spMk id="12" creationId="{95713D2D-A599-9939-453C-51469706F143}"/>
          </ac:spMkLst>
        </pc:spChg>
      </pc:sldChg>
      <pc:sldChg chg="addSp delSp modSp mod">
        <pc:chgData name="Susanne Bjerno" userId="750f89d6924edb66" providerId="LiveId" clId="{477F63C6-021E-4A17-BA6F-C84C8A379838}" dt="2026-05-10T18:32:18.732" v="1881" actId="1076"/>
        <pc:sldMkLst>
          <pc:docMk/>
          <pc:sldMk cId="1090507430" sldId="299"/>
        </pc:sldMkLst>
        <pc:spChg chg="mod">
          <ac:chgData name="Susanne Bjerno" userId="750f89d6924edb66" providerId="LiveId" clId="{477F63C6-021E-4A17-BA6F-C84C8A379838}" dt="2026-05-10T18:32:07.538" v="1879" actId="20577"/>
          <ac:spMkLst>
            <pc:docMk/>
            <pc:sldMk cId="1090507430" sldId="299"/>
            <ac:spMk id="2" creationId="{792ADD2A-5EC2-7267-6C85-FB2767DF891A}"/>
          </ac:spMkLst>
        </pc:spChg>
        <pc:spChg chg="mod">
          <ac:chgData name="Susanne Bjerno" userId="750f89d6924edb66" providerId="LiveId" clId="{477F63C6-021E-4A17-BA6F-C84C8A379838}" dt="2026-05-10T18:32:11.971" v="1880" actId="1076"/>
          <ac:spMkLst>
            <pc:docMk/>
            <pc:sldMk cId="1090507430" sldId="299"/>
            <ac:spMk id="5" creationId="{51C24A7C-5221-A8C8-CD4E-C536405386C1}"/>
          </ac:spMkLst>
        </pc:spChg>
        <pc:spChg chg="mod">
          <ac:chgData name="Susanne Bjerno" userId="750f89d6924edb66" providerId="LiveId" clId="{477F63C6-021E-4A17-BA6F-C84C8A379838}" dt="2026-05-07T17:26:47.175" v="1783" actId="1076"/>
          <ac:spMkLst>
            <pc:docMk/>
            <pc:sldMk cId="1090507430" sldId="299"/>
            <ac:spMk id="10" creationId="{05881D76-7EAF-004B-CF6D-BB6489BA795C}"/>
          </ac:spMkLst>
        </pc:spChg>
        <pc:spChg chg="add mod">
          <ac:chgData name="Susanne Bjerno" userId="750f89d6924edb66" providerId="LiveId" clId="{477F63C6-021E-4A17-BA6F-C84C8A379838}" dt="2026-05-10T18:32:18.732" v="1881" actId="1076"/>
          <ac:spMkLst>
            <pc:docMk/>
            <pc:sldMk cId="1090507430" sldId="299"/>
            <ac:spMk id="11" creationId="{AC5A6ACB-19A6-188B-7F7C-71B9CA3A07F7}"/>
          </ac:spMkLst>
        </pc:spChg>
      </pc:sldChg>
      <pc:sldChg chg="modSp mod">
        <pc:chgData name="Susanne Bjerno" userId="750f89d6924edb66" providerId="LiveId" clId="{477F63C6-021E-4A17-BA6F-C84C8A379838}" dt="2026-05-07T17:21:12.841" v="1348" actId="20577"/>
        <pc:sldMkLst>
          <pc:docMk/>
          <pc:sldMk cId="976268779" sldId="300"/>
        </pc:sldMkLst>
        <pc:spChg chg="mod">
          <ac:chgData name="Susanne Bjerno" userId="750f89d6924edb66" providerId="LiveId" clId="{477F63C6-021E-4A17-BA6F-C84C8A379838}" dt="2026-05-07T17:21:12.841" v="1348" actId="20577"/>
          <ac:spMkLst>
            <pc:docMk/>
            <pc:sldMk cId="976268779" sldId="300"/>
            <ac:spMk id="2" creationId="{76F18E47-49D8-F11D-9078-90471BE56928}"/>
          </ac:spMkLst>
        </pc:spChg>
        <pc:spChg chg="mod">
          <ac:chgData name="Susanne Bjerno" userId="750f89d6924edb66" providerId="LiveId" clId="{477F63C6-021E-4A17-BA6F-C84C8A379838}" dt="2026-05-07T17:21:07.551" v="1346" actId="313"/>
          <ac:spMkLst>
            <pc:docMk/>
            <pc:sldMk cId="976268779" sldId="300"/>
            <ac:spMk id="5" creationId="{03354A28-05FE-AE30-96D3-F4C0AC7C0DD5}"/>
          </ac:spMkLst>
        </pc:spChg>
        <pc:spChg chg="mod">
          <ac:chgData name="Susanne Bjerno" userId="750f89d6924edb66" providerId="LiveId" clId="{477F63C6-021E-4A17-BA6F-C84C8A379838}" dt="2026-05-07T17:20:32.078" v="1340" actId="1076"/>
          <ac:spMkLst>
            <pc:docMk/>
            <pc:sldMk cId="976268779" sldId="300"/>
            <ac:spMk id="10" creationId="{05881D76-7EAF-004B-CF6D-BB6489BA795C}"/>
          </ac:spMkLst>
        </pc:spChg>
      </pc:sldChg>
      <pc:sldChg chg="add">
        <pc:chgData name="Susanne Bjerno" userId="750f89d6924edb66" providerId="LiveId" clId="{477F63C6-021E-4A17-BA6F-C84C8A379838}" dt="2026-05-07T17:28:38.532" v="1848"/>
        <pc:sldMkLst>
          <pc:docMk/>
          <pc:sldMk cId="1616773500" sldId="30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30A200-642C-4AA4-85EE-99AD9C03255F}" type="datetimeFigureOut">
              <a:rPr lang="en-US" smtClean="0"/>
              <a:t>5/10/2026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5287E-F330-457A-BD40-35C7EEB9C0B5}" type="slidenum">
              <a:rPr lang="en-US" smtClean="0"/>
              <a:t>‹#›</a:t>
            </a:fld>
            <a:endParaRPr lang="en-US"/>
          </a:p>
        </p:txBody>
      </p:sp>
    </p:spTree>
    <p:extLst>
      <p:ext uri="{BB962C8B-B14F-4D97-AF65-F5344CB8AC3E}">
        <p14:creationId xmlns:p14="http://schemas.microsoft.com/office/powerpoint/2010/main" val="2168056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4E5287E-F330-457A-BD40-35C7EEB9C0B5}" type="slidenum">
              <a:rPr lang="en-US" smtClean="0"/>
              <a:t>1</a:t>
            </a:fld>
            <a:endParaRPr lang="en-US"/>
          </a:p>
        </p:txBody>
      </p:sp>
    </p:spTree>
    <p:extLst>
      <p:ext uri="{BB962C8B-B14F-4D97-AF65-F5344CB8AC3E}">
        <p14:creationId xmlns:p14="http://schemas.microsoft.com/office/powerpoint/2010/main" val="4151513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4E5287E-F330-457A-BD40-35C7EEB9C0B5}" type="slidenum">
              <a:rPr lang="en-US" smtClean="0"/>
              <a:t>2</a:t>
            </a:fld>
            <a:endParaRPr lang="en-US"/>
          </a:p>
        </p:txBody>
      </p:sp>
    </p:spTree>
    <p:extLst>
      <p:ext uri="{BB962C8B-B14F-4D97-AF65-F5344CB8AC3E}">
        <p14:creationId xmlns:p14="http://schemas.microsoft.com/office/powerpoint/2010/main" val="2552595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4E5287E-F330-457A-BD40-35C7EEB9C0B5}" type="slidenum">
              <a:rPr lang="en-US" smtClean="0"/>
              <a:t>3</a:t>
            </a:fld>
            <a:endParaRPr lang="en-US"/>
          </a:p>
        </p:txBody>
      </p:sp>
    </p:spTree>
    <p:extLst>
      <p:ext uri="{BB962C8B-B14F-4D97-AF65-F5344CB8AC3E}">
        <p14:creationId xmlns:p14="http://schemas.microsoft.com/office/powerpoint/2010/main" val="441733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4E5287E-F330-457A-BD40-35C7EEB9C0B5}" type="slidenum">
              <a:rPr lang="en-US" smtClean="0"/>
              <a:t>4</a:t>
            </a:fld>
            <a:endParaRPr lang="en-US"/>
          </a:p>
        </p:txBody>
      </p:sp>
    </p:spTree>
    <p:extLst>
      <p:ext uri="{BB962C8B-B14F-4D97-AF65-F5344CB8AC3E}">
        <p14:creationId xmlns:p14="http://schemas.microsoft.com/office/powerpoint/2010/main" val="3535957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E5287E-F330-457A-BD40-35C7EEB9C0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2371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4E5287E-F330-457A-BD40-35C7EEB9C0B5}" type="slidenum">
              <a:rPr lang="en-US" smtClean="0"/>
              <a:t>6</a:t>
            </a:fld>
            <a:endParaRPr lang="en-US"/>
          </a:p>
        </p:txBody>
      </p:sp>
    </p:spTree>
    <p:extLst>
      <p:ext uri="{BB962C8B-B14F-4D97-AF65-F5344CB8AC3E}">
        <p14:creationId xmlns:p14="http://schemas.microsoft.com/office/powerpoint/2010/main" val="3678723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F46FD-3E3C-1245-3792-F8DF20C16A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05D719-CFFB-DFFA-5A6C-F7BAE9C22B3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6B79428-5E15-EB30-49D4-75784F93442D}"/>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7020AD98-1126-BD5F-3AC0-6A767BF2B77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E5287E-F330-457A-BD40-35C7EEB9C0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85910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B38C45F-4F02-7BC4-CC64-4E9D86B39E9E}"/>
              </a:ext>
            </a:extLst>
          </p:cNvPr>
          <p:cNvSpPr>
            <a:spLocks noGrp="1" noRot="1" noMove="1" noResize="1" noEditPoints="1" noAdjustHandles="1" noChangeArrowheads="1" noChangeShapeType="1"/>
          </p:cNvSpPr>
          <p:nvPr/>
        </p:nvSpPr>
        <p:spPr>
          <a:xfrm>
            <a:off x="25400" y="0"/>
            <a:ext cx="68453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Graphic 1">
            <a:extLst>
              <a:ext uri="{FF2B5EF4-FFF2-40B4-BE49-F238E27FC236}">
                <a16:creationId xmlns:a16="http://schemas.microsoft.com/office/drawing/2014/main" id="{9A51E4E1-F227-5ADB-7F92-3729C1429DD0}"/>
              </a:ext>
            </a:extLst>
          </p:cNvPr>
          <p:cNvPicPr>
            <a:picLocks noGrp="1" noRot="1" noChangeAspect="1" noMove="1" noResize="1" noEditPoints="1" noAdjustHandles="1" noChangeArrowheads="1" noChangeShapeType="1" noCrop="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222147" y="636032"/>
            <a:ext cx="1651603" cy="1510389"/>
          </a:xfrm>
          <a:prstGeom prst="rect">
            <a:avLst/>
          </a:prstGeom>
        </p:spPr>
      </p:pic>
      <p:sp>
        <p:nvSpPr>
          <p:cNvPr id="3" name="TextBox 2">
            <a:extLst>
              <a:ext uri="{FF2B5EF4-FFF2-40B4-BE49-F238E27FC236}">
                <a16:creationId xmlns:a16="http://schemas.microsoft.com/office/drawing/2014/main" id="{B3CFD983-DF25-BDBA-861A-7DB21AED42E5}"/>
              </a:ext>
            </a:extLst>
          </p:cNvPr>
          <p:cNvSpPr txBox="1">
            <a:spLocks noGrp="1" noRot="1" noMove="1" noResize="1" noEditPoints="1" noAdjustHandles="1" noChangeArrowheads="1" noChangeShapeType="1"/>
          </p:cNvSpPr>
          <p:nvPr/>
        </p:nvSpPr>
        <p:spPr>
          <a:xfrm>
            <a:off x="546513" y="271673"/>
            <a:ext cx="3637534" cy="1862048"/>
          </a:xfrm>
          <a:prstGeom prst="rect">
            <a:avLst/>
          </a:prstGeom>
          <a:noFill/>
        </p:spPr>
        <p:txBody>
          <a:bodyPr wrap="none" rtlCol="0">
            <a:spAutoFit/>
          </a:bodyPr>
          <a:lstStyle/>
          <a:p>
            <a:r>
              <a:rPr lang="en-CA" sz="11500" b="1" strike="noStrike" spc="-300" baseline="0">
                <a:latin typeface="Montserrat" panose="00000500000000000000" pitchFamily="2" charset="0"/>
              </a:rPr>
              <a:t>OAP</a:t>
            </a:r>
          </a:p>
        </p:txBody>
      </p:sp>
      <p:sp>
        <p:nvSpPr>
          <p:cNvPr id="6" name="TextBox 5">
            <a:extLst>
              <a:ext uri="{FF2B5EF4-FFF2-40B4-BE49-F238E27FC236}">
                <a16:creationId xmlns:a16="http://schemas.microsoft.com/office/drawing/2014/main" id="{470E9A61-A14C-66DB-A2EF-90A069AA5673}"/>
              </a:ext>
            </a:extLst>
          </p:cNvPr>
          <p:cNvSpPr txBox="1">
            <a:spLocks noGrp="1" noRot="1" noMove="1" noResize="1" noEditPoints="1" noAdjustHandles="1" noChangeArrowheads="1" noChangeShapeType="1"/>
          </p:cNvSpPr>
          <p:nvPr/>
        </p:nvSpPr>
        <p:spPr>
          <a:xfrm>
            <a:off x="717549" y="1802489"/>
            <a:ext cx="3466497" cy="461665"/>
          </a:xfrm>
          <a:prstGeom prst="rect">
            <a:avLst/>
          </a:prstGeom>
          <a:noFill/>
        </p:spPr>
        <p:txBody>
          <a:bodyPr wrap="square" rtlCol="0">
            <a:spAutoFit/>
          </a:bodyPr>
          <a:lstStyle/>
          <a:p>
            <a:r>
              <a:rPr lang="en-CA" sz="2400" spc="20" baseline="0">
                <a:latin typeface="Montserrat" panose="00000500000000000000" pitchFamily="2" charset="0"/>
              </a:rPr>
              <a:t>Annual Conference</a:t>
            </a:r>
          </a:p>
        </p:txBody>
      </p:sp>
      <p:sp>
        <p:nvSpPr>
          <p:cNvPr id="7" name="TextBox 6">
            <a:extLst>
              <a:ext uri="{FF2B5EF4-FFF2-40B4-BE49-F238E27FC236}">
                <a16:creationId xmlns:a16="http://schemas.microsoft.com/office/drawing/2014/main" id="{4EFAA0D4-B22C-894A-D6EB-D57A49051B29}"/>
              </a:ext>
            </a:extLst>
          </p:cNvPr>
          <p:cNvSpPr txBox="1">
            <a:spLocks noGrp="1" noRot="1" noMove="1" noResize="1" noEditPoints="1" noAdjustHandles="1" noChangeArrowheads="1" noChangeShapeType="1"/>
          </p:cNvSpPr>
          <p:nvPr/>
        </p:nvSpPr>
        <p:spPr>
          <a:xfrm>
            <a:off x="673099" y="2581870"/>
            <a:ext cx="5844969" cy="738664"/>
          </a:xfrm>
          <a:prstGeom prst="rect">
            <a:avLst/>
          </a:prstGeom>
          <a:noFill/>
        </p:spPr>
        <p:txBody>
          <a:bodyPr wrap="square" rtlCol="0">
            <a:spAutoFit/>
          </a:bodyPr>
          <a:lstStyle/>
          <a:p>
            <a:r>
              <a:rPr lang="en-CA" sz="2100" b="1" spc="-50" baseline="0">
                <a:latin typeface="Montserrat" panose="00000500000000000000" pitchFamily="2" charset="0"/>
              </a:rPr>
              <a:t>84</a:t>
            </a:r>
            <a:r>
              <a:rPr lang="en-CA" sz="2100" b="1" spc="-50" baseline="30000">
                <a:latin typeface="Montserrat" panose="00000500000000000000" pitchFamily="2" charset="0"/>
              </a:rPr>
              <a:t>th</a:t>
            </a:r>
            <a:r>
              <a:rPr lang="en-CA" sz="2100" b="1" spc="-50" baseline="0">
                <a:latin typeface="Montserrat" panose="00000500000000000000" pitchFamily="2" charset="0"/>
              </a:rPr>
              <a:t> annual conference of the</a:t>
            </a:r>
          </a:p>
          <a:p>
            <a:r>
              <a:rPr lang="en-CA" sz="2100" b="1" spc="-50" baseline="0">
                <a:latin typeface="Montserrat" panose="00000500000000000000" pitchFamily="2" charset="0"/>
              </a:rPr>
              <a:t>Ontario Association of Pathologists</a:t>
            </a:r>
          </a:p>
        </p:txBody>
      </p:sp>
      <p:sp>
        <p:nvSpPr>
          <p:cNvPr id="8" name="TextBox 7">
            <a:extLst>
              <a:ext uri="{FF2B5EF4-FFF2-40B4-BE49-F238E27FC236}">
                <a16:creationId xmlns:a16="http://schemas.microsoft.com/office/drawing/2014/main" id="{101138EE-B5D2-F2B0-F6F6-17312B516AE4}"/>
              </a:ext>
            </a:extLst>
          </p:cNvPr>
          <p:cNvSpPr txBox="1">
            <a:spLocks noGrp="1" noRot="1" noMove="1" noResize="1" noEditPoints="1" noAdjustHandles="1" noChangeArrowheads="1" noChangeShapeType="1"/>
          </p:cNvSpPr>
          <p:nvPr/>
        </p:nvSpPr>
        <p:spPr>
          <a:xfrm>
            <a:off x="673099" y="3297007"/>
            <a:ext cx="5844969" cy="646331"/>
          </a:xfrm>
          <a:prstGeom prst="rect">
            <a:avLst/>
          </a:prstGeom>
          <a:noFill/>
        </p:spPr>
        <p:txBody>
          <a:bodyPr wrap="square" rtlCol="0">
            <a:spAutoFit/>
          </a:bodyPr>
          <a:lstStyle/>
          <a:p>
            <a:r>
              <a:rPr lang="en-CA" sz="1800" b="0" spc="40" baseline="0">
                <a:latin typeface="Baskerville Old Face" panose="02020602080505020303" pitchFamily="18" charset="0"/>
              </a:rPr>
              <a:t>Queen’s Landing, Niagara-on-the-Lake</a:t>
            </a:r>
          </a:p>
          <a:p>
            <a:r>
              <a:rPr lang="en-CA" sz="1800" b="0" spc="40" baseline="0">
                <a:latin typeface="Baskerville Old Face" panose="02020602080505020303" pitchFamily="18" charset="0"/>
              </a:rPr>
              <a:t>September 23-24, 2022</a:t>
            </a:r>
          </a:p>
        </p:txBody>
      </p:sp>
      <p:sp>
        <p:nvSpPr>
          <p:cNvPr id="11" name="TextBox 10">
            <a:extLst>
              <a:ext uri="{FF2B5EF4-FFF2-40B4-BE49-F238E27FC236}">
                <a16:creationId xmlns:a16="http://schemas.microsoft.com/office/drawing/2014/main" id="{D4F78A66-ADBE-C20C-C117-72361CFE2AF3}"/>
              </a:ext>
            </a:extLst>
          </p:cNvPr>
          <p:cNvSpPr txBox="1">
            <a:spLocks noGrp="1" noRot="1" noMove="1" noResize="1" noEditPoints="1" noAdjustHandles="1" noChangeArrowheads="1" noChangeShapeType="1"/>
          </p:cNvSpPr>
          <p:nvPr/>
        </p:nvSpPr>
        <p:spPr>
          <a:xfrm>
            <a:off x="685799" y="4022971"/>
            <a:ext cx="1738096" cy="307777"/>
          </a:xfrm>
          <a:prstGeom prst="rect">
            <a:avLst/>
          </a:prstGeom>
          <a:noFill/>
        </p:spPr>
        <p:txBody>
          <a:bodyPr wrap="square" rtlCol="0">
            <a:spAutoFit/>
          </a:bodyPr>
          <a:lstStyle/>
          <a:p>
            <a:pPr algn="l"/>
            <a:r>
              <a:rPr lang="en-CA" sz="1400" b="1" spc="0">
                <a:solidFill>
                  <a:srgbClr val="00739A"/>
                </a:solidFill>
                <a:latin typeface="Montserrat" panose="00000500000000000000" pitchFamily="2" charset="0"/>
              </a:rPr>
              <a:t>#OAPAC22</a:t>
            </a:r>
          </a:p>
        </p:txBody>
      </p:sp>
      <p:cxnSp>
        <p:nvCxnSpPr>
          <p:cNvPr id="13" name="Straight Connector 12">
            <a:extLst>
              <a:ext uri="{FF2B5EF4-FFF2-40B4-BE49-F238E27FC236}">
                <a16:creationId xmlns:a16="http://schemas.microsoft.com/office/drawing/2014/main" id="{8B83B736-4DD9-B8C7-E285-7DCDF3B5A408}"/>
              </a:ext>
            </a:extLst>
          </p:cNvPr>
          <p:cNvCxnSpPr>
            <a:cxnSpLocks noGrp="1" noRot="1" noMove="1" noResize="1" noEditPoints="1" noAdjustHandles="1" noChangeArrowheads="1" noChangeShapeType="1"/>
          </p:cNvCxnSpPr>
          <p:nvPr/>
        </p:nvCxnSpPr>
        <p:spPr>
          <a:xfrm>
            <a:off x="412750" y="4495800"/>
            <a:ext cx="5461000" cy="0"/>
          </a:xfrm>
          <a:prstGeom prst="line">
            <a:avLst/>
          </a:prstGeom>
          <a:ln w="6350">
            <a:solidFill>
              <a:srgbClr val="00739A"/>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8F095BA-8E58-3FE3-AFDF-43CB2CAA6D44}"/>
              </a:ext>
            </a:extLst>
          </p:cNvPr>
          <p:cNvSpPr>
            <a:spLocks noGrp="1" noRot="1" noMove="1" noResize="1" noEditPoints="1" noAdjustHandles="1" noChangeArrowheads="1" noChangeShapeType="1"/>
          </p:cNvSpPr>
          <p:nvPr/>
        </p:nvSpPr>
        <p:spPr>
          <a:xfrm rot="5400000">
            <a:off x="5953815" y="619813"/>
            <a:ext cx="284372" cy="12192002"/>
          </a:xfrm>
          <a:prstGeom prst="rect">
            <a:avLst/>
          </a:prstGeom>
          <a:solidFill>
            <a:srgbClr val="007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9" name="Picture 18">
            <a:extLst>
              <a:ext uri="{FF2B5EF4-FFF2-40B4-BE49-F238E27FC236}">
                <a16:creationId xmlns:a16="http://schemas.microsoft.com/office/drawing/2014/main" id="{A1F21704-2345-0259-9379-B830E16949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55677" b="4259"/>
          <a:stretch/>
        </p:blipFill>
        <p:spPr>
          <a:xfrm>
            <a:off x="6788150" y="0"/>
            <a:ext cx="5403850" cy="6565900"/>
          </a:xfrm>
          <a:prstGeom prst="rect">
            <a:avLst/>
          </a:prstGeom>
        </p:spPr>
      </p:pic>
      <p:sp>
        <p:nvSpPr>
          <p:cNvPr id="23" name="Title">
            <a:extLst>
              <a:ext uri="{FF2B5EF4-FFF2-40B4-BE49-F238E27FC236}">
                <a16:creationId xmlns:a16="http://schemas.microsoft.com/office/drawing/2014/main" id="{78175616-E256-2012-8DD6-18730982F289}"/>
              </a:ext>
            </a:extLst>
          </p:cNvPr>
          <p:cNvSpPr>
            <a:spLocks noGrp="1"/>
          </p:cNvSpPr>
          <p:nvPr>
            <p:ph type="title" hasCustomPrompt="1"/>
          </p:nvPr>
        </p:nvSpPr>
        <p:spPr>
          <a:xfrm>
            <a:off x="654048" y="4757662"/>
            <a:ext cx="6486734" cy="541524"/>
          </a:xfrm>
          <a:prstGeom prst="rect">
            <a:avLst/>
          </a:prstGeom>
        </p:spPr>
        <p:txBody>
          <a:bodyPr/>
          <a:lstStyle>
            <a:lvl1pPr>
              <a:defRPr sz="2800" b="1">
                <a:latin typeface="Montserrat" panose="00000500000000000000" pitchFamily="2" charset="0"/>
              </a:defRPr>
            </a:lvl1pPr>
          </a:lstStyle>
          <a:p>
            <a:r>
              <a:rPr lang="en-US"/>
              <a:t>[ Title ]</a:t>
            </a:r>
            <a:endParaRPr lang="en-CA"/>
          </a:p>
        </p:txBody>
      </p:sp>
      <p:sp>
        <p:nvSpPr>
          <p:cNvPr id="27" name="Date Time">
            <a:extLst>
              <a:ext uri="{FF2B5EF4-FFF2-40B4-BE49-F238E27FC236}">
                <a16:creationId xmlns:a16="http://schemas.microsoft.com/office/drawing/2014/main" id="{A5E8FEA0-79D7-DEC1-A94C-F24BE2ECA565}"/>
              </a:ext>
            </a:extLst>
          </p:cNvPr>
          <p:cNvSpPr>
            <a:spLocks noGrp="1"/>
          </p:cNvSpPr>
          <p:nvPr>
            <p:ph type="body" sz="quarter" idx="11" hasCustomPrompt="1"/>
          </p:nvPr>
        </p:nvSpPr>
        <p:spPr>
          <a:xfrm>
            <a:off x="654048" y="5306913"/>
            <a:ext cx="6486734" cy="407449"/>
          </a:xfrm>
          <a:prstGeom prst="rect">
            <a:avLst/>
          </a:prstGeom>
        </p:spPr>
        <p:txBody>
          <a:bodyPr/>
          <a:lstStyle>
            <a:lvl1pPr marL="0" indent="0">
              <a:lnSpc>
                <a:spcPct val="100000"/>
              </a:lnSpc>
              <a:spcAft>
                <a:spcPts val="0"/>
              </a:spcAft>
              <a:buNone/>
              <a:defRPr sz="1800">
                <a:latin typeface="Montserrat" panose="00000500000000000000" pitchFamily="2" charset="0"/>
              </a:defRPr>
            </a:lvl1pPr>
          </a:lstStyle>
          <a:p>
            <a:pPr lvl="0"/>
            <a:r>
              <a:rPr lang="en-US"/>
              <a:t>[ Date ]</a:t>
            </a:r>
            <a:endParaRPr lang="en-CA"/>
          </a:p>
        </p:txBody>
      </p:sp>
      <p:sp>
        <p:nvSpPr>
          <p:cNvPr id="29" name="Date Time">
            <a:extLst>
              <a:ext uri="{FF2B5EF4-FFF2-40B4-BE49-F238E27FC236}">
                <a16:creationId xmlns:a16="http://schemas.microsoft.com/office/drawing/2014/main" id="{1CCCB415-AA58-4125-7D6B-8287530AB0E1}"/>
              </a:ext>
            </a:extLst>
          </p:cNvPr>
          <p:cNvSpPr>
            <a:spLocks noGrp="1"/>
          </p:cNvSpPr>
          <p:nvPr>
            <p:ph type="body" sz="quarter" idx="12" hasCustomPrompt="1"/>
          </p:nvPr>
        </p:nvSpPr>
        <p:spPr>
          <a:xfrm>
            <a:off x="653962" y="5714363"/>
            <a:ext cx="6486734" cy="375700"/>
          </a:xfrm>
          <a:prstGeom prst="rect">
            <a:avLst/>
          </a:prstGeom>
        </p:spPr>
        <p:txBody>
          <a:bodyPr/>
          <a:lstStyle>
            <a:lvl1pPr marL="0" indent="0">
              <a:lnSpc>
                <a:spcPct val="100000"/>
              </a:lnSpc>
              <a:spcAft>
                <a:spcPts val="0"/>
              </a:spcAft>
              <a:buNone/>
              <a:defRPr sz="1800">
                <a:latin typeface="Montserrat" panose="00000500000000000000" pitchFamily="2" charset="0"/>
              </a:defRPr>
            </a:lvl1pPr>
          </a:lstStyle>
          <a:p>
            <a:pPr lvl="0"/>
            <a:r>
              <a:rPr lang="en-US"/>
              <a:t>[ Time ]</a:t>
            </a:r>
            <a:endParaRPr lang="en-CA"/>
          </a:p>
        </p:txBody>
      </p:sp>
      <p:sp>
        <p:nvSpPr>
          <p:cNvPr id="4" name="Rectangle 3">
            <a:extLst>
              <a:ext uri="{FF2B5EF4-FFF2-40B4-BE49-F238E27FC236}">
                <a16:creationId xmlns:a16="http://schemas.microsoft.com/office/drawing/2014/main" id="{DF304D95-F06E-7425-403F-57DC7DCFC3CC}"/>
              </a:ext>
            </a:extLst>
          </p:cNvPr>
          <p:cNvSpPr/>
          <p:nvPr userDrawn="1"/>
        </p:nvSpPr>
        <p:spPr>
          <a:xfrm>
            <a:off x="25400" y="0"/>
            <a:ext cx="68453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Graphic 4">
            <a:extLst>
              <a:ext uri="{FF2B5EF4-FFF2-40B4-BE49-F238E27FC236}">
                <a16:creationId xmlns:a16="http://schemas.microsoft.com/office/drawing/2014/main" id="{40826D7F-4AEE-A2CC-3E6F-856A4AF31320}"/>
              </a:ext>
            </a:extLst>
          </p:cNvPr>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222147" y="636032"/>
            <a:ext cx="1651603" cy="1510389"/>
          </a:xfrm>
          <a:prstGeom prst="rect">
            <a:avLst/>
          </a:prstGeom>
        </p:spPr>
      </p:pic>
      <p:sp>
        <p:nvSpPr>
          <p:cNvPr id="9" name="TextBox 8">
            <a:extLst>
              <a:ext uri="{FF2B5EF4-FFF2-40B4-BE49-F238E27FC236}">
                <a16:creationId xmlns:a16="http://schemas.microsoft.com/office/drawing/2014/main" id="{CC9ED80C-A3DF-DD01-8753-CC8A6579B7DF}"/>
              </a:ext>
            </a:extLst>
          </p:cNvPr>
          <p:cNvSpPr txBox="1"/>
          <p:nvPr userDrawn="1"/>
        </p:nvSpPr>
        <p:spPr>
          <a:xfrm>
            <a:off x="546513" y="271673"/>
            <a:ext cx="3637534" cy="1862048"/>
          </a:xfrm>
          <a:prstGeom prst="rect">
            <a:avLst/>
          </a:prstGeom>
          <a:noFill/>
        </p:spPr>
        <p:txBody>
          <a:bodyPr wrap="none" rtlCol="0">
            <a:spAutoFit/>
          </a:bodyPr>
          <a:lstStyle/>
          <a:p>
            <a:r>
              <a:rPr lang="en-CA" sz="11500" b="1" strike="noStrike" spc="-300" baseline="0">
                <a:latin typeface="Montserrat" panose="00000500000000000000" pitchFamily="2" charset="0"/>
              </a:rPr>
              <a:t>OAP</a:t>
            </a:r>
          </a:p>
        </p:txBody>
      </p:sp>
      <p:sp>
        <p:nvSpPr>
          <p:cNvPr id="10" name="TextBox 9">
            <a:extLst>
              <a:ext uri="{FF2B5EF4-FFF2-40B4-BE49-F238E27FC236}">
                <a16:creationId xmlns:a16="http://schemas.microsoft.com/office/drawing/2014/main" id="{6C654204-1179-1D8A-B9C8-AEF9FC57E8D3}"/>
              </a:ext>
            </a:extLst>
          </p:cNvPr>
          <p:cNvSpPr txBox="1"/>
          <p:nvPr userDrawn="1"/>
        </p:nvSpPr>
        <p:spPr>
          <a:xfrm>
            <a:off x="717549" y="1802489"/>
            <a:ext cx="3466497" cy="461665"/>
          </a:xfrm>
          <a:prstGeom prst="rect">
            <a:avLst/>
          </a:prstGeom>
          <a:noFill/>
        </p:spPr>
        <p:txBody>
          <a:bodyPr wrap="square" rtlCol="0">
            <a:spAutoFit/>
          </a:bodyPr>
          <a:lstStyle/>
          <a:p>
            <a:r>
              <a:rPr lang="en-CA" sz="2400" spc="20" baseline="0">
                <a:latin typeface="Montserrat" panose="00000500000000000000" pitchFamily="2" charset="0"/>
              </a:rPr>
              <a:t>Annual Conference</a:t>
            </a:r>
          </a:p>
        </p:txBody>
      </p:sp>
      <p:sp>
        <p:nvSpPr>
          <p:cNvPr id="12" name="TextBox 11">
            <a:extLst>
              <a:ext uri="{FF2B5EF4-FFF2-40B4-BE49-F238E27FC236}">
                <a16:creationId xmlns:a16="http://schemas.microsoft.com/office/drawing/2014/main" id="{C55BB8DC-BF93-4D7F-18DC-524D1AEBEF59}"/>
              </a:ext>
            </a:extLst>
          </p:cNvPr>
          <p:cNvSpPr txBox="1"/>
          <p:nvPr userDrawn="1"/>
        </p:nvSpPr>
        <p:spPr>
          <a:xfrm>
            <a:off x="673099" y="2581870"/>
            <a:ext cx="5844969" cy="738664"/>
          </a:xfrm>
          <a:prstGeom prst="rect">
            <a:avLst/>
          </a:prstGeom>
          <a:noFill/>
        </p:spPr>
        <p:txBody>
          <a:bodyPr wrap="square" rtlCol="0">
            <a:spAutoFit/>
          </a:bodyPr>
          <a:lstStyle/>
          <a:p>
            <a:r>
              <a:rPr lang="en-CA" sz="2100" b="1" spc="-50" baseline="0">
                <a:latin typeface="Montserrat" panose="00000500000000000000" pitchFamily="2" charset="0"/>
              </a:rPr>
              <a:t>85</a:t>
            </a:r>
            <a:r>
              <a:rPr lang="en-CA" sz="2100" b="1" spc="-50" baseline="30000">
                <a:latin typeface="Montserrat" panose="00000500000000000000" pitchFamily="2" charset="0"/>
              </a:rPr>
              <a:t>th</a:t>
            </a:r>
            <a:r>
              <a:rPr lang="en-CA" sz="2100" b="1" spc="-50" baseline="0">
                <a:latin typeface="Montserrat" panose="00000500000000000000" pitchFamily="2" charset="0"/>
              </a:rPr>
              <a:t> annual conference of the</a:t>
            </a:r>
          </a:p>
          <a:p>
            <a:r>
              <a:rPr lang="en-CA" sz="2100" b="1" spc="-50" baseline="0">
                <a:latin typeface="Montserrat" panose="00000500000000000000" pitchFamily="2" charset="0"/>
              </a:rPr>
              <a:t>Ontario Association of Pathologists</a:t>
            </a:r>
          </a:p>
        </p:txBody>
      </p:sp>
      <p:sp>
        <p:nvSpPr>
          <p:cNvPr id="15" name="TextBox 14">
            <a:extLst>
              <a:ext uri="{FF2B5EF4-FFF2-40B4-BE49-F238E27FC236}">
                <a16:creationId xmlns:a16="http://schemas.microsoft.com/office/drawing/2014/main" id="{30F8E040-9AA8-B7BD-F093-D06D6A90C489}"/>
              </a:ext>
            </a:extLst>
          </p:cNvPr>
          <p:cNvSpPr txBox="1"/>
          <p:nvPr userDrawn="1"/>
        </p:nvSpPr>
        <p:spPr>
          <a:xfrm>
            <a:off x="673099" y="3297007"/>
            <a:ext cx="5844969" cy="646331"/>
          </a:xfrm>
          <a:prstGeom prst="rect">
            <a:avLst/>
          </a:prstGeom>
          <a:noFill/>
        </p:spPr>
        <p:txBody>
          <a:bodyPr wrap="square" rtlCol="0">
            <a:spAutoFit/>
          </a:bodyPr>
          <a:lstStyle/>
          <a:p>
            <a:r>
              <a:rPr lang="en-CA" sz="1800" b="0" spc="40" baseline="0">
                <a:latin typeface="Baskerville Old Face" panose="02020602080505020303" pitchFamily="18" charset="0"/>
              </a:rPr>
              <a:t>Holiday Inn, Kingston, On</a:t>
            </a:r>
          </a:p>
          <a:p>
            <a:r>
              <a:rPr lang="en-CA" sz="1800" b="0" spc="40" baseline="0">
                <a:latin typeface="Baskerville Old Face" panose="02020602080505020303" pitchFamily="18" charset="0"/>
              </a:rPr>
              <a:t>September 29-30, 2023</a:t>
            </a:r>
          </a:p>
        </p:txBody>
      </p:sp>
      <p:sp>
        <p:nvSpPr>
          <p:cNvPr id="16" name="TextBox 15">
            <a:extLst>
              <a:ext uri="{FF2B5EF4-FFF2-40B4-BE49-F238E27FC236}">
                <a16:creationId xmlns:a16="http://schemas.microsoft.com/office/drawing/2014/main" id="{393A9175-6501-09D8-0E4E-D224905A6609}"/>
              </a:ext>
            </a:extLst>
          </p:cNvPr>
          <p:cNvSpPr txBox="1"/>
          <p:nvPr userDrawn="1"/>
        </p:nvSpPr>
        <p:spPr>
          <a:xfrm>
            <a:off x="685799" y="4022971"/>
            <a:ext cx="1738096" cy="307777"/>
          </a:xfrm>
          <a:prstGeom prst="rect">
            <a:avLst/>
          </a:prstGeom>
          <a:noFill/>
        </p:spPr>
        <p:txBody>
          <a:bodyPr wrap="square" rtlCol="0">
            <a:spAutoFit/>
          </a:bodyPr>
          <a:lstStyle/>
          <a:p>
            <a:pPr algn="l"/>
            <a:r>
              <a:rPr lang="en-CA" sz="1400" b="1" spc="0">
                <a:solidFill>
                  <a:srgbClr val="00739A"/>
                </a:solidFill>
                <a:latin typeface="Montserrat" panose="00000500000000000000" pitchFamily="2" charset="0"/>
              </a:rPr>
              <a:t>#OAPAC23</a:t>
            </a:r>
          </a:p>
        </p:txBody>
      </p:sp>
      <p:cxnSp>
        <p:nvCxnSpPr>
          <p:cNvPr id="17" name="Straight Connector 16">
            <a:extLst>
              <a:ext uri="{FF2B5EF4-FFF2-40B4-BE49-F238E27FC236}">
                <a16:creationId xmlns:a16="http://schemas.microsoft.com/office/drawing/2014/main" id="{68FFDCBD-28AB-0DC3-1A5C-F18087DF4912}"/>
              </a:ext>
            </a:extLst>
          </p:cNvPr>
          <p:cNvCxnSpPr/>
          <p:nvPr userDrawn="1"/>
        </p:nvCxnSpPr>
        <p:spPr>
          <a:xfrm>
            <a:off x="412750" y="4495800"/>
            <a:ext cx="5461000" cy="0"/>
          </a:xfrm>
          <a:prstGeom prst="line">
            <a:avLst/>
          </a:prstGeom>
          <a:ln w="6350">
            <a:solidFill>
              <a:srgbClr val="00739A"/>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39115AD-7F5B-820E-A8C2-D556FF9E1C10}"/>
              </a:ext>
            </a:extLst>
          </p:cNvPr>
          <p:cNvSpPr/>
          <p:nvPr userDrawn="1"/>
        </p:nvSpPr>
        <p:spPr>
          <a:xfrm rot="5400000">
            <a:off x="5953815" y="619813"/>
            <a:ext cx="284372" cy="12192002"/>
          </a:xfrm>
          <a:prstGeom prst="rect">
            <a:avLst/>
          </a:prstGeom>
          <a:solidFill>
            <a:srgbClr val="007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1" name="Picture 20">
            <a:extLst>
              <a:ext uri="{FF2B5EF4-FFF2-40B4-BE49-F238E27FC236}">
                <a16:creationId xmlns:a16="http://schemas.microsoft.com/office/drawing/2014/main" id="{CBF4E777-3629-6624-53F4-11075941F8D7}"/>
              </a:ext>
              <a:ext uri="{C183D7F6-B498-43B3-948B-1728B52AA6E4}">
                <adec:decorative xmlns:adec="http://schemas.microsoft.com/office/drawing/2017/decorative" val="1"/>
              </a:ext>
            </a:extLst>
          </p:cNvPr>
          <p:cNvPicPr/>
          <p:nvPr userDrawn="1"/>
        </p:nvPicPr>
        <p:blipFill rotWithShape="1">
          <a:blip r:embed="rId3">
            <a:extLst>
              <a:ext uri="{28A0092B-C50C-407E-A947-70E740481C1C}">
                <a14:useLocalDpi xmlns:a14="http://schemas.microsoft.com/office/drawing/2010/main" val="0"/>
              </a:ext>
            </a:extLst>
          </a:blip>
          <a:srcRect l="55677" b="4259"/>
          <a:stretch/>
        </p:blipFill>
        <p:spPr>
          <a:xfrm>
            <a:off x="6788150" y="0"/>
            <a:ext cx="5403850" cy="6565900"/>
          </a:xfrm>
          <a:prstGeom prst="rect">
            <a:avLst/>
          </a:prstGeom>
        </p:spPr>
      </p:pic>
    </p:spTree>
    <p:extLst>
      <p:ext uri="{BB962C8B-B14F-4D97-AF65-F5344CB8AC3E}">
        <p14:creationId xmlns:p14="http://schemas.microsoft.com/office/powerpoint/2010/main" val="125392481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BG-5">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39683D-8FAB-3CE3-5BC7-B35E1C94823C}"/>
              </a:ext>
            </a:extLst>
          </p:cNvPr>
          <p:cNvSpPr/>
          <p:nvPr userDrawn="1"/>
        </p:nvSpPr>
        <p:spPr>
          <a:xfrm>
            <a:off x="9312000" y="0"/>
            <a:ext cx="2880000" cy="6858000"/>
          </a:xfrm>
          <a:prstGeom prst="rect">
            <a:avLst/>
          </a:prstGeom>
          <a:solidFill>
            <a:srgbClr val="007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 name="Straight Connector 3">
            <a:extLst>
              <a:ext uri="{FF2B5EF4-FFF2-40B4-BE49-F238E27FC236}">
                <a16:creationId xmlns:a16="http://schemas.microsoft.com/office/drawing/2014/main" id="{73BEB8AA-AD9F-A6B3-7D42-7701A73020E6}"/>
              </a:ext>
            </a:extLst>
          </p:cNvPr>
          <p:cNvCxnSpPr>
            <a:cxnSpLocks/>
          </p:cNvCxnSpPr>
          <p:nvPr userDrawn="1"/>
        </p:nvCxnSpPr>
        <p:spPr>
          <a:xfrm>
            <a:off x="9131139" y="0"/>
            <a:ext cx="0" cy="6858000"/>
          </a:xfrm>
          <a:prstGeom prst="line">
            <a:avLst/>
          </a:prstGeom>
          <a:ln w="12700">
            <a:solidFill>
              <a:srgbClr val="8CBFD1"/>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78233F07-01B7-552D-E612-4FC27B1321E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9775905" y="710513"/>
            <a:ext cx="1952191" cy="1796557"/>
          </a:xfrm>
          <a:prstGeom prst="rect">
            <a:avLst/>
          </a:prstGeom>
        </p:spPr>
      </p:pic>
      <p:sp>
        <p:nvSpPr>
          <p:cNvPr id="13" name="TextBox 12">
            <a:extLst>
              <a:ext uri="{FF2B5EF4-FFF2-40B4-BE49-F238E27FC236}">
                <a16:creationId xmlns:a16="http://schemas.microsoft.com/office/drawing/2014/main" id="{A268F94D-51D3-622F-1CB5-3CEEF155EEC6}"/>
              </a:ext>
            </a:extLst>
          </p:cNvPr>
          <p:cNvSpPr txBox="1"/>
          <p:nvPr userDrawn="1"/>
        </p:nvSpPr>
        <p:spPr>
          <a:xfrm>
            <a:off x="9882952" y="6071528"/>
            <a:ext cx="1738096" cy="369332"/>
          </a:xfrm>
          <a:prstGeom prst="rect">
            <a:avLst/>
          </a:prstGeom>
          <a:noFill/>
        </p:spPr>
        <p:txBody>
          <a:bodyPr wrap="square" rtlCol="0">
            <a:spAutoFit/>
          </a:bodyPr>
          <a:lstStyle/>
          <a:p>
            <a:pPr algn="ctr"/>
            <a:r>
              <a:rPr lang="en-CA" sz="1800" b="1" spc="0">
                <a:solidFill>
                  <a:schemeClr val="bg1"/>
                </a:solidFill>
                <a:latin typeface="Montserrat" panose="00000500000000000000" pitchFamily="2" charset="0"/>
              </a:rPr>
              <a:t>#OAPAC23</a:t>
            </a:r>
          </a:p>
        </p:txBody>
      </p:sp>
      <p:sp>
        <p:nvSpPr>
          <p:cNvPr id="19" name="Text Placeholder 18">
            <a:extLst>
              <a:ext uri="{FF2B5EF4-FFF2-40B4-BE49-F238E27FC236}">
                <a16:creationId xmlns:a16="http://schemas.microsoft.com/office/drawing/2014/main" id="{22304C63-44A4-B3DB-1328-8CC15B0B7606}"/>
              </a:ext>
            </a:extLst>
          </p:cNvPr>
          <p:cNvSpPr>
            <a:spLocks noGrp="1"/>
          </p:cNvSpPr>
          <p:nvPr>
            <p:ph type="body" sz="quarter" idx="11" hasCustomPrompt="1"/>
          </p:nvPr>
        </p:nvSpPr>
        <p:spPr>
          <a:xfrm>
            <a:off x="718456" y="2570226"/>
            <a:ext cx="8132760" cy="814324"/>
          </a:xfrm>
        </p:spPr>
        <p:txBody>
          <a:bodyPr>
            <a:normAutofit/>
          </a:bodyPr>
          <a:lstStyle>
            <a:lvl1pPr>
              <a:buNone/>
              <a:defRPr sz="2400" b="1"/>
            </a:lvl1pPr>
          </a:lstStyle>
          <a:p>
            <a:pPr marL="0" indent="0" algn="l" rtl="0" eaLnBrk="1" latinLnBrk="0" hangingPunct="1">
              <a:spcBef>
                <a:spcPts val="0"/>
              </a:spcBef>
              <a:spcAft>
                <a:spcPts val="0"/>
              </a:spcAft>
            </a:pPr>
            <a:r>
              <a:rPr lang="en-US" sz="1800" b="1" kern="1200">
                <a:solidFill>
                  <a:srgbClr val="000000"/>
                </a:solidFill>
                <a:effectLst/>
                <a:latin typeface="Montserrat" panose="00000500000000000000" pitchFamily="2" charset="0"/>
                <a:ea typeface="Noto Sans" panose="020B0502040504020204" pitchFamily="34"/>
                <a:cs typeface="Noto Sans" panose="020B0502040504020204" pitchFamily="34"/>
              </a:rPr>
              <a:t>At the end of the session, participants will be able to:</a:t>
            </a:r>
            <a:endParaRPr lang="en-CA" sz="2000">
              <a:effectLst/>
            </a:endParaRPr>
          </a:p>
        </p:txBody>
      </p:sp>
      <p:sp>
        <p:nvSpPr>
          <p:cNvPr id="24" name="Title 23">
            <a:extLst>
              <a:ext uri="{FF2B5EF4-FFF2-40B4-BE49-F238E27FC236}">
                <a16:creationId xmlns:a16="http://schemas.microsoft.com/office/drawing/2014/main" id="{10ABBA73-5C9F-DEE7-7DEB-D6E2969A9DE9}"/>
              </a:ext>
            </a:extLst>
          </p:cNvPr>
          <p:cNvSpPr>
            <a:spLocks noGrp="1"/>
          </p:cNvSpPr>
          <p:nvPr>
            <p:ph type="title" hasCustomPrompt="1"/>
          </p:nvPr>
        </p:nvSpPr>
        <p:spPr>
          <a:xfrm>
            <a:off x="718457" y="1081055"/>
            <a:ext cx="8129636" cy="1325563"/>
          </a:xfrm>
        </p:spPr>
        <p:txBody>
          <a:bodyPr/>
          <a:lstStyle>
            <a:lvl1pPr>
              <a:defRPr/>
            </a:lvl1pPr>
          </a:lstStyle>
          <a:p>
            <a:r>
              <a:rPr lang="en-US"/>
              <a:t>Learning Objectives</a:t>
            </a:r>
            <a:endParaRPr lang="en-CA"/>
          </a:p>
        </p:txBody>
      </p:sp>
      <p:sp>
        <p:nvSpPr>
          <p:cNvPr id="26" name="Text Placeholder 25">
            <a:extLst>
              <a:ext uri="{FF2B5EF4-FFF2-40B4-BE49-F238E27FC236}">
                <a16:creationId xmlns:a16="http://schemas.microsoft.com/office/drawing/2014/main" id="{15F4B24C-E157-E341-1172-DE92FE9A3EC4}"/>
              </a:ext>
            </a:extLst>
          </p:cNvPr>
          <p:cNvSpPr>
            <a:spLocks noGrp="1"/>
          </p:cNvSpPr>
          <p:nvPr>
            <p:ph type="body" sz="quarter" idx="12" hasCustomPrompt="1"/>
          </p:nvPr>
        </p:nvSpPr>
        <p:spPr>
          <a:xfrm>
            <a:off x="718456" y="3333750"/>
            <a:ext cx="8132761" cy="2788578"/>
          </a:xfrm>
        </p:spPr>
        <p:txBody>
          <a:bodyPr/>
          <a:lstStyle/>
          <a:p>
            <a:pPr lvl="1"/>
            <a:r>
              <a:rPr lang="en-CA"/>
              <a:t>[insert objectives as provided]</a:t>
            </a: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CA"/>
              <a:t>[insert objectives as provided]</a:t>
            </a: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CA"/>
              <a:t>[insert objectives as provided]</a:t>
            </a:r>
          </a:p>
          <a:p>
            <a:pPr lvl="1"/>
            <a:endParaRPr lang="en-CA"/>
          </a:p>
        </p:txBody>
      </p:sp>
    </p:spTree>
    <p:extLst>
      <p:ext uri="{BB962C8B-B14F-4D97-AF65-F5344CB8AC3E}">
        <p14:creationId xmlns:p14="http://schemas.microsoft.com/office/powerpoint/2010/main" val="3039060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BG-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0E5459-01C4-C1CA-362A-4B679D3FD894}"/>
              </a:ext>
            </a:extLst>
          </p:cNvPr>
          <p:cNvSpPr/>
          <p:nvPr userDrawn="1"/>
        </p:nvSpPr>
        <p:spPr>
          <a:xfrm rot="5400000">
            <a:off x="5961415" y="627415"/>
            <a:ext cx="269171" cy="12192002"/>
          </a:xfrm>
          <a:prstGeom prst="rect">
            <a:avLst/>
          </a:prstGeom>
          <a:solidFill>
            <a:srgbClr val="007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 name="Straight Connector 2">
            <a:extLst>
              <a:ext uri="{FF2B5EF4-FFF2-40B4-BE49-F238E27FC236}">
                <a16:creationId xmlns:a16="http://schemas.microsoft.com/office/drawing/2014/main" id="{FE65AD06-5BD8-A791-8723-78B27C891D5E}"/>
              </a:ext>
            </a:extLst>
          </p:cNvPr>
          <p:cNvCxnSpPr>
            <a:cxnSpLocks/>
          </p:cNvCxnSpPr>
          <p:nvPr userDrawn="1"/>
        </p:nvCxnSpPr>
        <p:spPr>
          <a:xfrm flipH="1">
            <a:off x="0" y="6383108"/>
            <a:ext cx="12192000" cy="0"/>
          </a:xfrm>
          <a:prstGeom prst="line">
            <a:avLst/>
          </a:prstGeom>
          <a:ln w="12700">
            <a:solidFill>
              <a:srgbClr val="8CBFD1"/>
            </a:soli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B6BE3F99-D516-2A21-961D-FB5578F18AE8}"/>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563337" y="4782115"/>
            <a:ext cx="1194208" cy="1092102"/>
          </a:xfrm>
          <a:prstGeom prst="rect">
            <a:avLst/>
          </a:prstGeom>
        </p:spPr>
      </p:pic>
      <p:sp>
        <p:nvSpPr>
          <p:cNvPr id="5" name="TextBox 4">
            <a:extLst>
              <a:ext uri="{FF2B5EF4-FFF2-40B4-BE49-F238E27FC236}">
                <a16:creationId xmlns:a16="http://schemas.microsoft.com/office/drawing/2014/main" id="{5ADB7791-16DA-BB5B-4484-92FEFC87DF62}"/>
              </a:ext>
            </a:extLst>
          </p:cNvPr>
          <p:cNvSpPr txBox="1"/>
          <p:nvPr userDrawn="1"/>
        </p:nvSpPr>
        <p:spPr>
          <a:xfrm>
            <a:off x="10541915" y="5947502"/>
            <a:ext cx="1237053" cy="307777"/>
          </a:xfrm>
          <a:prstGeom prst="rect">
            <a:avLst/>
          </a:prstGeom>
          <a:noFill/>
        </p:spPr>
        <p:txBody>
          <a:bodyPr wrap="square" rtlCol="0">
            <a:spAutoFit/>
          </a:bodyPr>
          <a:lstStyle/>
          <a:p>
            <a:pPr algn="ctr"/>
            <a:r>
              <a:rPr lang="en-CA" sz="1350" b="1" spc="0">
                <a:solidFill>
                  <a:srgbClr val="00739A"/>
                </a:solidFill>
                <a:latin typeface="Montserrat" panose="00000500000000000000" pitchFamily="2" charset="0"/>
              </a:rPr>
              <a:t>#OAPAC23</a:t>
            </a:r>
          </a:p>
        </p:txBody>
      </p:sp>
      <p:sp>
        <p:nvSpPr>
          <p:cNvPr id="6" name="Title 5">
            <a:extLst>
              <a:ext uri="{FF2B5EF4-FFF2-40B4-BE49-F238E27FC236}">
                <a16:creationId xmlns:a16="http://schemas.microsoft.com/office/drawing/2014/main" id="{B2AD6A8F-FDE4-0EBB-2435-3B699871318E}"/>
              </a:ext>
            </a:extLst>
          </p:cNvPr>
          <p:cNvSpPr>
            <a:spLocks noGrp="1"/>
          </p:cNvSpPr>
          <p:nvPr>
            <p:ph type="title"/>
          </p:nvPr>
        </p:nvSpPr>
        <p:spPr/>
        <p:txBody>
          <a:bodyPr/>
          <a:lstStyle/>
          <a:p>
            <a:r>
              <a:rPr lang="en-US"/>
              <a:t>Click to edit Master title style</a:t>
            </a:r>
            <a:endParaRPr lang="en-CA"/>
          </a:p>
        </p:txBody>
      </p:sp>
      <p:sp>
        <p:nvSpPr>
          <p:cNvPr id="8" name="Text Placeholder 7">
            <a:extLst>
              <a:ext uri="{FF2B5EF4-FFF2-40B4-BE49-F238E27FC236}">
                <a16:creationId xmlns:a16="http://schemas.microsoft.com/office/drawing/2014/main" id="{1E8D1999-61A8-EAA9-623D-61E25C1BA320}"/>
              </a:ext>
            </a:extLst>
          </p:cNvPr>
          <p:cNvSpPr>
            <a:spLocks noGrp="1"/>
          </p:cNvSpPr>
          <p:nvPr>
            <p:ph type="body" sz="quarter" idx="10"/>
          </p:nvPr>
        </p:nvSpPr>
        <p:spPr>
          <a:xfrm>
            <a:off x="838200" y="1822450"/>
            <a:ext cx="10515600" cy="4432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845092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BG-4">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8B6AA608-C618-DCC1-85BB-BB22DDF0337B}"/>
              </a:ext>
            </a:extLst>
          </p:cNvPr>
          <p:cNvSpPr/>
          <p:nvPr userDrawn="1"/>
        </p:nvSpPr>
        <p:spPr>
          <a:xfrm>
            <a:off x="-1381570" y="-1694075"/>
            <a:ext cx="14955140" cy="3541978"/>
          </a:xfrm>
          <a:custGeom>
            <a:avLst/>
            <a:gdLst>
              <a:gd name="connsiteX0" fmla="*/ 0 w 14955140"/>
              <a:gd name="connsiteY0" fmla="*/ 1770989 h 3541978"/>
              <a:gd name="connsiteX1" fmla="*/ 7477570 w 14955140"/>
              <a:gd name="connsiteY1" fmla="*/ 0 h 3541978"/>
              <a:gd name="connsiteX2" fmla="*/ 14955140 w 14955140"/>
              <a:gd name="connsiteY2" fmla="*/ 1770989 h 3541978"/>
              <a:gd name="connsiteX3" fmla="*/ 7477570 w 14955140"/>
              <a:gd name="connsiteY3" fmla="*/ 3541978 h 3541978"/>
              <a:gd name="connsiteX4" fmla="*/ 0 w 14955140"/>
              <a:gd name="connsiteY4" fmla="*/ 1770989 h 3541978"/>
              <a:gd name="connsiteX0" fmla="*/ 0 w 14955140"/>
              <a:gd name="connsiteY0" fmla="*/ 1770989 h 3541978"/>
              <a:gd name="connsiteX1" fmla="*/ 7477570 w 14955140"/>
              <a:gd name="connsiteY1" fmla="*/ 0 h 3541978"/>
              <a:gd name="connsiteX2" fmla="*/ 14955140 w 14955140"/>
              <a:gd name="connsiteY2" fmla="*/ 1770989 h 3541978"/>
              <a:gd name="connsiteX3" fmla="*/ 7477570 w 14955140"/>
              <a:gd name="connsiteY3" fmla="*/ 3541978 h 3541978"/>
              <a:gd name="connsiteX4" fmla="*/ 0 w 14955140"/>
              <a:gd name="connsiteY4" fmla="*/ 1770989 h 3541978"/>
              <a:gd name="connsiteX0" fmla="*/ 0 w 14955140"/>
              <a:gd name="connsiteY0" fmla="*/ 1770989 h 3541978"/>
              <a:gd name="connsiteX1" fmla="*/ 7477570 w 14955140"/>
              <a:gd name="connsiteY1" fmla="*/ 0 h 3541978"/>
              <a:gd name="connsiteX2" fmla="*/ 14955140 w 14955140"/>
              <a:gd name="connsiteY2" fmla="*/ 1770989 h 3541978"/>
              <a:gd name="connsiteX3" fmla="*/ 7477570 w 14955140"/>
              <a:gd name="connsiteY3" fmla="*/ 3541978 h 3541978"/>
              <a:gd name="connsiteX4" fmla="*/ 0 w 14955140"/>
              <a:gd name="connsiteY4" fmla="*/ 1770989 h 3541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5140" h="3541978">
                <a:moveTo>
                  <a:pt x="0" y="1770989"/>
                </a:moveTo>
                <a:cubicBezTo>
                  <a:pt x="0" y="792899"/>
                  <a:pt x="3347822" y="0"/>
                  <a:pt x="7477570" y="0"/>
                </a:cubicBezTo>
                <a:cubicBezTo>
                  <a:pt x="11607318" y="0"/>
                  <a:pt x="14955140" y="792899"/>
                  <a:pt x="14955140" y="1770989"/>
                </a:cubicBezTo>
                <a:cubicBezTo>
                  <a:pt x="14955140" y="2749079"/>
                  <a:pt x="11607318" y="3541978"/>
                  <a:pt x="7477570" y="3541978"/>
                </a:cubicBezTo>
                <a:cubicBezTo>
                  <a:pt x="3347822" y="3541978"/>
                  <a:pt x="0" y="2749079"/>
                  <a:pt x="0" y="1770989"/>
                </a:cubicBezTo>
                <a:close/>
              </a:path>
            </a:pathLst>
          </a:custGeom>
          <a:solidFill>
            <a:srgbClr val="007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4" name="Rectangle 3">
            <a:extLst>
              <a:ext uri="{FF2B5EF4-FFF2-40B4-BE49-F238E27FC236}">
                <a16:creationId xmlns:a16="http://schemas.microsoft.com/office/drawing/2014/main" id="{F19E985F-0FD0-9143-80DF-0F8BBD921993}"/>
              </a:ext>
            </a:extLst>
          </p:cNvPr>
          <p:cNvSpPr/>
          <p:nvPr userDrawn="1"/>
        </p:nvSpPr>
        <p:spPr>
          <a:xfrm rot="5400000">
            <a:off x="5961415" y="627415"/>
            <a:ext cx="269171" cy="12192002"/>
          </a:xfrm>
          <a:prstGeom prst="rect">
            <a:avLst/>
          </a:prstGeom>
          <a:solidFill>
            <a:srgbClr val="007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 name="Straight Connector 4">
            <a:extLst>
              <a:ext uri="{FF2B5EF4-FFF2-40B4-BE49-F238E27FC236}">
                <a16:creationId xmlns:a16="http://schemas.microsoft.com/office/drawing/2014/main" id="{B0C12410-6F42-44FE-965A-0B763E783286}"/>
              </a:ext>
            </a:extLst>
          </p:cNvPr>
          <p:cNvCxnSpPr>
            <a:cxnSpLocks/>
          </p:cNvCxnSpPr>
          <p:nvPr userDrawn="1"/>
        </p:nvCxnSpPr>
        <p:spPr>
          <a:xfrm flipH="1">
            <a:off x="0" y="6383108"/>
            <a:ext cx="12192000" cy="0"/>
          </a:xfrm>
          <a:prstGeom prst="line">
            <a:avLst/>
          </a:prstGeom>
          <a:ln w="12700">
            <a:solidFill>
              <a:srgbClr val="8CBFD1"/>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7B26A9CD-16E2-F07B-4F0B-A1B25836DE2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563337" y="4782115"/>
            <a:ext cx="1194208" cy="1092102"/>
          </a:xfrm>
          <a:prstGeom prst="rect">
            <a:avLst/>
          </a:prstGeom>
        </p:spPr>
      </p:pic>
      <p:sp>
        <p:nvSpPr>
          <p:cNvPr id="12" name="TextBox 11">
            <a:extLst>
              <a:ext uri="{FF2B5EF4-FFF2-40B4-BE49-F238E27FC236}">
                <a16:creationId xmlns:a16="http://schemas.microsoft.com/office/drawing/2014/main" id="{4393008F-51DB-1127-21CF-AEE717C2FED2}"/>
              </a:ext>
            </a:extLst>
          </p:cNvPr>
          <p:cNvSpPr txBox="1"/>
          <p:nvPr userDrawn="1"/>
        </p:nvSpPr>
        <p:spPr>
          <a:xfrm>
            <a:off x="10541915" y="5947502"/>
            <a:ext cx="1237053" cy="307777"/>
          </a:xfrm>
          <a:prstGeom prst="rect">
            <a:avLst/>
          </a:prstGeom>
          <a:noFill/>
        </p:spPr>
        <p:txBody>
          <a:bodyPr wrap="square" rtlCol="0">
            <a:spAutoFit/>
          </a:bodyPr>
          <a:lstStyle/>
          <a:p>
            <a:pPr algn="ctr"/>
            <a:r>
              <a:rPr lang="en-CA" sz="1350" b="1" spc="0">
                <a:solidFill>
                  <a:srgbClr val="00739A"/>
                </a:solidFill>
                <a:latin typeface="Montserrat" panose="00000500000000000000" pitchFamily="2" charset="0"/>
              </a:rPr>
              <a:t>#OAPAC23</a:t>
            </a:r>
          </a:p>
        </p:txBody>
      </p:sp>
      <p:sp>
        <p:nvSpPr>
          <p:cNvPr id="13" name="Title 12">
            <a:extLst>
              <a:ext uri="{FF2B5EF4-FFF2-40B4-BE49-F238E27FC236}">
                <a16:creationId xmlns:a16="http://schemas.microsoft.com/office/drawing/2014/main" id="{19C9695E-4C35-46A7-D4D3-0C236B9EDC22}"/>
              </a:ext>
            </a:extLst>
          </p:cNvPr>
          <p:cNvSpPr>
            <a:spLocks noGrp="1"/>
          </p:cNvSpPr>
          <p:nvPr>
            <p:ph type="title"/>
          </p:nvPr>
        </p:nvSpPr>
        <p:spPr>
          <a:xfrm>
            <a:off x="781050" y="1"/>
            <a:ext cx="10629900" cy="1690688"/>
          </a:xfrm>
        </p:spPr>
        <p:txBody>
          <a:bodyPr/>
          <a:lstStyle>
            <a:lvl1pPr algn="ctr">
              <a:defRPr>
                <a:solidFill>
                  <a:schemeClr val="bg1"/>
                </a:solidFill>
              </a:defRPr>
            </a:lvl1pPr>
          </a:lstStyle>
          <a:p>
            <a:r>
              <a:rPr lang="en-US"/>
              <a:t>Click to edit Master title style</a:t>
            </a:r>
            <a:endParaRPr lang="en-CA"/>
          </a:p>
        </p:txBody>
      </p:sp>
      <p:sp>
        <p:nvSpPr>
          <p:cNvPr id="15" name="Content Placeholder 14">
            <a:extLst>
              <a:ext uri="{FF2B5EF4-FFF2-40B4-BE49-F238E27FC236}">
                <a16:creationId xmlns:a16="http://schemas.microsoft.com/office/drawing/2014/main" id="{B2596596-0EF5-8A00-CD4D-5E0A8FCFD44B}"/>
              </a:ext>
            </a:extLst>
          </p:cNvPr>
          <p:cNvSpPr>
            <a:spLocks noGrp="1"/>
          </p:cNvSpPr>
          <p:nvPr>
            <p:ph sz="quarter" idx="10"/>
          </p:nvPr>
        </p:nvSpPr>
        <p:spPr>
          <a:xfrm>
            <a:off x="781050" y="1847849"/>
            <a:ext cx="10629900" cy="4099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05086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BG-6">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53E8F3D-6391-FBFA-B0EA-7A1395896D4B}"/>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9768142" y="710513"/>
            <a:ext cx="1952191" cy="1796557"/>
          </a:xfrm>
          <a:prstGeom prst="rect">
            <a:avLst/>
          </a:prstGeom>
        </p:spPr>
      </p:pic>
      <p:sp>
        <p:nvSpPr>
          <p:cNvPr id="4" name="TextBox 3">
            <a:extLst>
              <a:ext uri="{FF2B5EF4-FFF2-40B4-BE49-F238E27FC236}">
                <a16:creationId xmlns:a16="http://schemas.microsoft.com/office/drawing/2014/main" id="{CF5AE1D2-D086-0E15-1BF0-AAD2B869F9E8}"/>
              </a:ext>
            </a:extLst>
          </p:cNvPr>
          <p:cNvSpPr txBox="1"/>
          <p:nvPr userDrawn="1"/>
        </p:nvSpPr>
        <p:spPr>
          <a:xfrm>
            <a:off x="9982237" y="5848692"/>
            <a:ext cx="1738096" cy="369332"/>
          </a:xfrm>
          <a:prstGeom prst="rect">
            <a:avLst/>
          </a:prstGeom>
          <a:noFill/>
        </p:spPr>
        <p:txBody>
          <a:bodyPr wrap="square" rtlCol="0">
            <a:spAutoFit/>
          </a:bodyPr>
          <a:lstStyle/>
          <a:p>
            <a:r>
              <a:rPr lang="en-CA" sz="1800" b="1" spc="0">
                <a:solidFill>
                  <a:schemeClr val="bg1"/>
                </a:solidFill>
                <a:latin typeface="Montserrat" panose="00000500000000000000" pitchFamily="2" charset="0"/>
              </a:rPr>
              <a:t>#OAPAC23</a:t>
            </a:r>
          </a:p>
        </p:txBody>
      </p:sp>
      <p:cxnSp>
        <p:nvCxnSpPr>
          <p:cNvPr id="6" name="Straight Connector 5">
            <a:extLst>
              <a:ext uri="{FF2B5EF4-FFF2-40B4-BE49-F238E27FC236}">
                <a16:creationId xmlns:a16="http://schemas.microsoft.com/office/drawing/2014/main" id="{8DCA5EF3-F958-DDA1-8F45-183114E824FA}"/>
              </a:ext>
            </a:extLst>
          </p:cNvPr>
          <p:cNvCxnSpPr/>
          <p:nvPr userDrawn="1"/>
        </p:nvCxnSpPr>
        <p:spPr>
          <a:xfrm>
            <a:off x="0" y="6378575"/>
            <a:ext cx="12192000" cy="0"/>
          </a:xfrm>
          <a:prstGeom prst="line">
            <a:avLst/>
          </a:prstGeom>
          <a:ln w="12700">
            <a:solidFill>
              <a:srgbClr val="8CBFD1"/>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91F7643A-DC86-7829-C79C-17305EFA57E3}"/>
              </a:ext>
            </a:extLst>
          </p:cNvPr>
          <p:cNvSpPr>
            <a:spLocks noGrp="1"/>
          </p:cNvSpPr>
          <p:nvPr>
            <p:ph type="title" hasCustomPrompt="1"/>
          </p:nvPr>
        </p:nvSpPr>
        <p:spPr>
          <a:xfrm>
            <a:off x="1132356" y="2444223"/>
            <a:ext cx="9986494" cy="838200"/>
          </a:xfrm>
        </p:spPr>
        <p:txBody>
          <a:bodyPr>
            <a:normAutofit/>
          </a:bodyPr>
          <a:lstStyle>
            <a:lvl1pPr>
              <a:defRPr sz="5400">
                <a:solidFill>
                  <a:schemeClr val="bg1"/>
                </a:solidFill>
              </a:defRPr>
            </a:lvl1pPr>
          </a:lstStyle>
          <a:p>
            <a:r>
              <a:rPr lang="en-US"/>
              <a:t>Section Title Here</a:t>
            </a:r>
            <a:endParaRPr lang="en-CA"/>
          </a:p>
        </p:txBody>
      </p:sp>
      <p:sp>
        <p:nvSpPr>
          <p:cNvPr id="9" name="Text Placeholder 8">
            <a:extLst>
              <a:ext uri="{FF2B5EF4-FFF2-40B4-BE49-F238E27FC236}">
                <a16:creationId xmlns:a16="http://schemas.microsoft.com/office/drawing/2014/main" id="{885F41C5-E1FD-EEC8-FCC2-2F1B320F44F3}"/>
              </a:ext>
            </a:extLst>
          </p:cNvPr>
          <p:cNvSpPr>
            <a:spLocks noGrp="1"/>
          </p:cNvSpPr>
          <p:nvPr>
            <p:ph type="body" sz="quarter" idx="10" hasCustomPrompt="1"/>
          </p:nvPr>
        </p:nvSpPr>
        <p:spPr>
          <a:xfrm>
            <a:off x="1132356" y="3227547"/>
            <a:ext cx="9986494" cy="838200"/>
          </a:xfrm>
        </p:spPr>
        <p:txBody>
          <a:bodyPr/>
          <a:lstStyle>
            <a:lvl1pPr marL="0" indent="0">
              <a:buNone/>
              <a:defRPr b="0">
                <a:solidFill>
                  <a:schemeClr val="bg1"/>
                </a:solidFill>
              </a:defRPr>
            </a:lvl1pPr>
          </a:lstStyle>
          <a:p>
            <a:pPr lvl="0"/>
            <a:r>
              <a:rPr lang="en-US"/>
              <a:t>Optional Subtitle Here</a:t>
            </a:r>
            <a:endParaRPr lang="en-CA"/>
          </a:p>
        </p:txBody>
      </p:sp>
    </p:spTree>
    <p:extLst>
      <p:ext uri="{BB962C8B-B14F-4D97-AF65-F5344CB8AC3E}">
        <p14:creationId xmlns:p14="http://schemas.microsoft.com/office/powerpoint/2010/main" val="648503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95C3B1-11FA-8884-3749-4356D82D0FB0}"/>
              </a:ext>
              <a:ext uri="{C183D7F6-B498-43B3-948B-1728B52AA6E4}">
                <adec:decorative xmlns:adec="http://schemas.microsoft.com/office/drawing/2017/decorative" val="1"/>
              </a:ext>
            </a:extLst>
          </p:cNvPr>
          <p:cNvSpPr>
            <a:spLocks noChangeAspect="1"/>
          </p:cNvSpPr>
          <p:nvPr userDrawn="1">
            <p:extLst>
              <p:ext uri="{386F3935-93C4-4BCD-93E2-E3B085C9AB24}">
                <p16:designElem xmlns:p16="http://schemas.microsoft.com/office/powerpoint/2015/main" val="1"/>
              </p:ext>
            </p:extLst>
          </p:nvPr>
        </p:nvSpPr>
        <p:spPr bwMode="ltGray">
          <a:xfrm>
            <a:off x="317636" y="4577975"/>
            <a:ext cx="11482938" cy="1899827"/>
          </a:xfrm>
          <a:prstGeom prst="rect">
            <a:avLst/>
          </a:prstGeom>
          <a:solidFill>
            <a:srgbClr val="00739A"/>
          </a:solidFill>
          <a:ln w="127000" cap="sq" cmpd="thinThick">
            <a:solidFill>
              <a:srgbClr val="007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82943E59-5D08-E8C3-FD6B-E3530B286AD8}"/>
              </a:ext>
              <a:ext uri="{C183D7F6-B498-43B3-948B-1728B52AA6E4}">
                <adec:decorative xmlns:adec="http://schemas.microsoft.com/office/drawing/2017/decorative" val="1"/>
              </a:ext>
            </a:extLst>
          </p:cNvPr>
          <p:cNvCxnSpPr>
            <a:cxnSpLocks noChangeAspect="1"/>
          </p:cNvCxnSpPr>
          <p:nvPr userDrawn="1">
            <p:extLst>
              <p:ext uri="{386F3935-93C4-4BCD-93E2-E3B085C9AB24}">
                <p16:designElem xmlns:p16="http://schemas.microsoft.com/office/powerpoint/2015/main" val="1"/>
              </p:ext>
            </p:extLst>
          </p:nvPr>
        </p:nvCxnSpPr>
        <p:spPr>
          <a:xfrm>
            <a:off x="727963" y="5694097"/>
            <a:ext cx="8682737"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34BD3C24-CEF0-5851-8A1F-DF01B1BFA6FE}"/>
              </a:ext>
            </a:extLst>
          </p:cNvPr>
          <p:cNvSpPr txBox="1">
            <a:spLocks/>
          </p:cNvSpPr>
          <p:nvPr userDrawn="1"/>
        </p:nvSpPr>
        <p:spPr>
          <a:xfrm>
            <a:off x="607326" y="4977657"/>
            <a:ext cx="10038904" cy="1341499"/>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CA" sz="3600" b="1">
              <a:solidFill>
                <a:schemeClr val="bg1"/>
              </a:solidFill>
              <a:latin typeface="Montserrat" panose="00000500000000000000" pitchFamily="2" charset="0"/>
              <a:ea typeface="Noto Sans" panose="020B0502040504020204" pitchFamily="34"/>
              <a:cs typeface="Noto Sans" panose="020B0502040504020204" pitchFamily="34"/>
            </a:endParaRPr>
          </a:p>
        </p:txBody>
      </p:sp>
      <p:pic>
        <p:nvPicPr>
          <p:cNvPr id="9" name="Graphic 8">
            <a:extLst>
              <a:ext uri="{FF2B5EF4-FFF2-40B4-BE49-F238E27FC236}">
                <a16:creationId xmlns:a16="http://schemas.microsoft.com/office/drawing/2014/main" id="{A0477856-3C59-B5AF-9209-3BB2BF3BE68C}"/>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022998" y="4707038"/>
            <a:ext cx="1500030" cy="1380444"/>
          </a:xfrm>
          <a:prstGeom prst="rect">
            <a:avLst/>
          </a:prstGeom>
        </p:spPr>
      </p:pic>
      <p:sp>
        <p:nvSpPr>
          <p:cNvPr id="10" name="TextBox 9">
            <a:extLst>
              <a:ext uri="{FF2B5EF4-FFF2-40B4-BE49-F238E27FC236}">
                <a16:creationId xmlns:a16="http://schemas.microsoft.com/office/drawing/2014/main" id="{FB5B9859-5E70-1A2A-DC9C-105D99990537}"/>
              </a:ext>
            </a:extLst>
          </p:cNvPr>
          <p:cNvSpPr txBox="1"/>
          <p:nvPr userDrawn="1"/>
        </p:nvSpPr>
        <p:spPr>
          <a:xfrm>
            <a:off x="9991964" y="6092141"/>
            <a:ext cx="1562099" cy="369332"/>
          </a:xfrm>
          <a:prstGeom prst="rect">
            <a:avLst/>
          </a:prstGeom>
          <a:noFill/>
        </p:spPr>
        <p:txBody>
          <a:bodyPr wrap="square" rtlCol="0">
            <a:spAutoFit/>
          </a:bodyPr>
          <a:lstStyle/>
          <a:p>
            <a:r>
              <a:rPr lang="en-CA" sz="1800" b="1">
                <a:solidFill>
                  <a:schemeClr val="bg1"/>
                </a:solidFill>
                <a:latin typeface="Montserrat" panose="00000500000000000000" pitchFamily="2" charset="0"/>
              </a:rPr>
              <a:t>#OAPAC23</a:t>
            </a:r>
          </a:p>
        </p:txBody>
      </p:sp>
      <p:sp>
        <p:nvSpPr>
          <p:cNvPr id="12" name="Title 11">
            <a:extLst>
              <a:ext uri="{FF2B5EF4-FFF2-40B4-BE49-F238E27FC236}">
                <a16:creationId xmlns:a16="http://schemas.microsoft.com/office/drawing/2014/main" id="{D61712C1-6EAC-4269-85E6-A4FAE55200A5}"/>
              </a:ext>
            </a:extLst>
          </p:cNvPr>
          <p:cNvSpPr>
            <a:spLocks noGrp="1"/>
          </p:cNvSpPr>
          <p:nvPr>
            <p:ph type="title" hasCustomPrompt="1"/>
          </p:nvPr>
        </p:nvSpPr>
        <p:spPr>
          <a:xfrm>
            <a:off x="607324" y="4609199"/>
            <a:ext cx="9260576" cy="1325563"/>
          </a:xfrm>
        </p:spPr>
        <p:txBody>
          <a:bodyPr>
            <a:normAutofit/>
          </a:bodyPr>
          <a:lstStyle>
            <a:lvl1pPr>
              <a:defRPr sz="3600">
                <a:solidFill>
                  <a:schemeClr val="bg1"/>
                </a:solidFill>
              </a:defRPr>
            </a:lvl1pPr>
          </a:lstStyle>
          <a:p>
            <a:r>
              <a:rPr lang="en-US"/>
              <a:t>Thanks to our wonderful Sponsors!</a:t>
            </a:r>
            <a:endParaRPr lang="en-CA"/>
          </a:p>
        </p:txBody>
      </p:sp>
    </p:spTree>
    <p:extLst>
      <p:ext uri="{BB962C8B-B14F-4D97-AF65-F5344CB8AC3E}">
        <p14:creationId xmlns:p14="http://schemas.microsoft.com/office/powerpoint/2010/main" val="2293571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BG-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E1DB2F-639F-6FCA-AD4B-144C681F4975}"/>
              </a:ext>
            </a:extLst>
          </p:cNvPr>
          <p:cNvSpPr/>
          <p:nvPr/>
        </p:nvSpPr>
        <p:spPr>
          <a:xfrm>
            <a:off x="0" y="0"/>
            <a:ext cx="2880000" cy="6858000"/>
          </a:xfrm>
          <a:prstGeom prst="rect">
            <a:avLst/>
          </a:prstGeom>
          <a:solidFill>
            <a:srgbClr val="007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 name="Straight Connector 4">
            <a:extLst>
              <a:ext uri="{FF2B5EF4-FFF2-40B4-BE49-F238E27FC236}">
                <a16:creationId xmlns:a16="http://schemas.microsoft.com/office/drawing/2014/main" id="{1D170A7B-3F21-14E2-5D92-D91AB173DBD8}"/>
              </a:ext>
            </a:extLst>
          </p:cNvPr>
          <p:cNvCxnSpPr>
            <a:cxnSpLocks/>
          </p:cNvCxnSpPr>
          <p:nvPr/>
        </p:nvCxnSpPr>
        <p:spPr>
          <a:xfrm>
            <a:off x="3058065" y="0"/>
            <a:ext cx="0" cy="6858000"/>
          </a:xfrm>
          <a:prstGeom prst="line">
            <a:avLst/>
          </a:prstGeom>
          <a:ln w="12700">
            <a:solidFill>
              <a:srgbClr val="8CBFD1"/>
            </a:solidFill>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FE44122F-5EF7-F714-2BC0-3D2C655D125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63905" y="700988"/>
            <a:ext cx="1952191" cy="1796557"/>
          </a:xfrm>
          <a:prstGeom prst="rect">
            <a:avLst/>
          </a:prstGeom>
        </p:spPr>
      </p:pic>
      <p:sp>
        <p:nvSpPr>
          <p:cNvPr id="4" name="TextBox 3">
            <a:extLst>
              <a:ext uri="{FF2B5EF4-FFF2-40B4-BE49-F238E27FC236}">
                <a16:creationId xmlns:a16="http://schemas.microsoft.com/office/drawing/2014/main" id="{3344D16B-DF3D-BFCF-E87B-73465E2AF956}"/>
              </a:ext>
            </a:extLst>
          </p:cNvPr>
          <p:cNvSpPr txBox="1"/>
          <p:nvPr/>
        </p:nvSpPr>
        <p:spPr>
          <a:xfrm>
            <a:off x="570952" y="6062003"/>
            <a:ext cx="1738096" cy="369332"/>
          </a:xfrm>
          <a:prstGeom prst="rect">
            <a:avLst/>
          </a:prstGeom>
          <a:noFill/>
        </p:spPr>
        <p:txBody>
          <a:bodyPr wrap="square" rtlCol="0">
            <a:spAutoFit/>
          </a:bodyPr>
          <a:lstStyle/>
          <a:p>
            <a:pPr algn="ctr"/>
            <a:r>
              <a:rPr lang="en-CA" sz="1800" b="1" spc="0">
                <a:solidFill>
                  <a:schemeClr val="bg1"/>
                </a:solidFill>
                <a:latin typeface="Montserrat" panose="00000500000000000000" pitchFamily="2" charset="0"/>
              </a:rPr>
              <a:t>#OAPAC22</a:t>
            </a:r>
          </a:p>
        </p:txBody>
      </p:sp>
      <p:sp>
        <p:nvSpPr>
          <p:cNvPr id="13" name="Text Placeholder 12">
            <a:extLst>
              <a:ext uri="{FF2B5EF4-FFF2-40B4-BE49-F238E27FC236}">
                <a16:creationId xmlns:a16="http://schemas.microsoft.com/office/drawing/2014/main" id="{934CC949-D580-41AD-DF30-4F566E49A718}"/>
              </a:ext>
            </a:extLst>
          </p:cNvPr>
          <p:cNvSpPr>
            <a:spLocks noGrp="1"/>
          </p:cNvSpPr>
          <p:nvPr>
            <p:ph type="body" sz="quarter" idx="11" hasCustomPrompt="1"/>
          </p:nvPr>
        </p:nvSpPr>
        <p:spPr>
          <a:xfrm>
            <a:off x="3349625" y="2159000"/>
            <a:ext cx="3794125" cy="344488"/>
          </a:xfrm>
          <a:prstGeom prst="rect">
            <a:avLst/>
          </a:prstGeom>
        </p:spPr>
        <p:txBody>
          <a:bodyPr/>
          <a:lstStyle>
            <a:lvl1pPr marL="0" indent="0">
              <a:buNone/>
              <a:defRPr sz="2200" b="1">
                <a:latin typeface="Montserrat" panose="00000500000000000000" pitchFamily="2" charset="0"/>
              </a:defRPr>
            </a:lvl1pPr>
          </a:lstStyle>
          <a:p>
            <a:pPr lvl="0"/>
            <a:r>
              <a:rPr lang="en-CA"/>
              <a:t>[Name &amp; affiliation]</a:t>
            </a:r>
          </a:p>
        </p:txBody>
      </p:sp>
      <p:sp>
        <p:nvSpPr>
          <p:cNvPr id="19" name="Text Placeholder 18">
            <a:extLst>
              <a:ext uri="{FF2B5EF4-FFF2-40B4-BE49-F238E27FC236}">
                <a16:creationId xmlns:a16="http://schemas.microsoft.com/office/drawing/2014/main" id="{0A17AC40-BB5C-290A-3A88-4000D1B36179}"/>
              </a:ext>
            </a:extLst>
          </p:cNvPr>
          <p:cNvSpPr>
            <a:spLocks noGrp="1"/>
          </p:cNvSpPr>
          <p:nvPr>
            <p:ph type="body" sz="quarter" idx="12"/>
          </p:nvPr>
        </p:nvSpPr>
        <p:spPr>
          <a:xfrm>
            <a:off x="3349625" y="3017838"/>
            <a:ext cx="8531225" cy="3560762"/>
          </a:xfrm>
          <a:prstGeom prst="rect">
            <a:avLst/>
          </a:prstGeo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Montserrat" panose="00000500000000000000" pitchFamily="2" charset="0"/>
                <a:ea typeface="Noto Sans" panose="020B0502040504020204" pitchFamily="34"/>
                <a:cs typeface="Noto Sans" panose="020B0502040504020204" pitchFamily="34"/>
              </a:rPr>
              <a:t>Click to edit Master text styles</a:t>
            </a:r>
          </a:p>
        </p:txBody>
      </p:sp>
      <p:sp>
        <p:nvSpPr>
          <p:cNvPr id="20" name="Title 19">
            <a:extLst>
              <a:ext uri="{FF2B5EF4-FFF2-40B4-BE49-F238E27FC236}">
                <a16:creationId xmlns:a16="http://schemas.microsoft.com/office/drawing/2014/main" id="{4276D1C6-74AA-BFAC-489B-111F55309163}"/>
              </a:ext>
            </a:extLst>
          </p:cNvPr>
          <p:cNvSpPr>
            <a:spLocks noGrp="1"/>
          </p:cNvSpPr>
          <p:nvPr>
            <p:ph type="title" hasCustomPrompt="1"/>
          </p:nvPr>
        </p:nvSpPr>
        <p:spPr>
          <a:xfrm>
            <a:off x="3354468" y="936485"/>
            <a:ext cx="8526381" cy="70816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4000" b="1">
                <a:latin typeface="Montserrat" panose="00000500000000000000" pitchFamily="2" charset="0"/>
                <a:ea typeface="Noto Sans" panose="020B0502040504020204" pitchFamily="34"/>
                <a:cs typeface="Noto Sans" panose="020B0502040504020204" pitchFamily="34"/>
              </a:rPr>
              <a:t>Faculty/Presenter Disclosure</a:t>
            </a:r>
            <a:endParaRPr kumimoji="0" lang="en-CA" sz="4000" b="1" i="0" u="none" strike="noStrike" kern="1200" cap="none" spc="0" normalizeH="0" baseline="0" noProof="0">
              <a:ln>
                <a:noFill/>
              </a:ln>
              <a:solidFill>
                <a:prstClr val="black"/>
              </a:solidFill>
              <a:effectLst/>
              <a:uLnTx/>
              <a:uFillTx/>
              <a:latin typeface="Montserrat" panose="00000500000000000000" pitchFamily="2" charset="0"/>
              <a:ea typeface="Noto Sans" panose="020B0502040504020204" pitchFamily="34"/>
              <a:cs typeface="Noto Sans" panose="020B0502040504020204" pitchFamily="34"/>
            </a:endParaRPr>
          </a:p>
        </p:txBody>
      </p:sp>
      <p:sp>
        <p:nvSpPr>
          <p:cNvPr id="6" name="Rectangle 5">
            <a:extLst>
              <a:ext uri="{FF2B5EF4-FFF2-40B4-BE49-F238E27FC236}">
                <a16:creationId xmlns:a16="http://schemas.microsoft.com/office/drawing/2014/main" id="{AF122D60-8988-C8F1-3304-8AD139AD6CB3}"/>
              </a:ext>
            </a:extLst>
          </p:cNvPr>
          <p:cNvSpPr/>
          <p:nvPr userDrawn="1"/>
        </p:nvSpPr>
        <p:spPr>
          <a:xfrm>
            <a:off x="0" y="0"/>
            <a:ext cx="2880000" cy="6858000"/>
          </a:xfrm>
          <a:prstGeom prst="rect">
            <a:avLst/>
          </a:prstGeom>
          <a:solidFill>
            <a:srgbClr val="007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Connector 6">
            <a:extLst>
              <a:ext uri="{FF2B5EF4-FFF2-40B4-BE49-F238E27FC236}">
                <a16:creationId xmlns:a16="http://schemas.microsoft.com/office/drawing/2014/main" id="{60369098-754F-7D11-1661-6C832BE462CE}"/>
              </a:ext>
            </a:extLst>
          </p:cNvPr>
          <p:cNvCxnSpPr>
            <a:cxnSpLocks/>
          </p:cNvCxnSpPr>
          <p:nvPr userDrawn="1"/>
        </p:nvCxnSpPr>
        <p:spPr>
          <a:xfrm>
            <a:off x="3058065" y="0"/>
            <a:ext cx="0" cy="6858000"/>
          </a:xfrm>
          <a:prstGeom prst="line">
            <a:avLst/>
          </a:prstGeom>
          <a:ln w="12700">
            <a:solidFill>
              <a:srgbClr val="8CBFD1"/>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3128B2EF-78C7-3BE5-0D87-F5083DEDEE2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63905" y="700988"/>
            <a:ext cx="1952191" cy="1796557"/>
          </a:xfrm>
          <a:prstGeom prst="rect">
            <a:avLst/>
          </a:prstGeom>
        </p:spPr>
      </p:pic>
      <p:sp>
        <p:nvSpPr>
          <p:cNvPr id="9" name="TextBox 8">
            <a:extLst>
              <a:ext uri="{FF2B5EF4-FFF2-40B4-BE49-F238E27FC236}">
                <a16:creationId xmlns:a16="http://schemas.microsoft.com/office/drawing/2014/main" id="{A6A1D616-E912-BE47-1F29-C34CD7644B77}"/>
              </a:ext>
            </a:extLst>
          </p:cNvPr>
          <p:cNvSpPr txBox="1"/>
          <p:nvPr userDrawn="1"/>
        </p:nvSpPr>
        <p:spPr>
          <a:xfrm>
            <a:off x="570952" y="6062003"/>
            <a:ext cx="1738096" cy="369332"/>
          </a:xfrm>
          <a:prstGeom prst="rect">
            <a:avLst/>
          </a:prstGeom>
          <a:noFill/>
        </p:spPr>
        <p:txBody>
          <a:bodyPr wrap="square" rtlCol="0">
            <a:spAutoFit/>
          </a:bodyPr>
          <a:lstStyle/>
          <a:p>
            <a:pPr algn="ctr"/>
            <a:r>
              <a:rPr lang="en-CA" sz="1800" b="1" spc="0">
                <a:solidFill>
                  <a:schemeClr val="bg1"/>
                </a:solidFill>
                <a:latin typeface="Montserrat" panose="00000500000000000000" pitchFamily="2" charset="0"/>
              </a:rPr>
              <a:t>#OAPAC23</a:t>
            </a:r>
          </a:p>
        </p:txBody>
      </p:sp>
    </p:spTree>
    <p:extLst>
      <p:ext uri="{BB962C8B-B14F-4D97-AF65-F5344CB8AC3E}">
        <p14:creationId xmlns:p14="http://schemas.microsoft.com/office/powerpoint/2010/main" val="2082838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BG-5">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39683D-8FAB-3CE3-5BC7-B35E1C94823C}"/>
              </a:ext>
            </a:extLst>
          </p:cNvPr>
          <p:cNvSpPr/>
          <p:nvPr/>
        </p:nvSpPr>
        <p:spPr>
          <a:xfrm>
            <a:off x="9312000" y="0"/>
            <a:ext cx="2880000" cy="6858000"/>
          </a:xfrm>
          <a:prstGeom prst="rect">
            <a:avLst/>
          </a:prstGeom>
          <a:solidFill>
            <a:srgbClr val="007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 name="Straight Connector 3">
            <a:extLst>
              <a:ext uri="{FF2B5EF4-FFF2-40B4-BE49-F238E27FC236}">
                <a16:creationId xmlns:a16="http://schemas.microsoft.com/office/drawing/2014/main" id="{73BEB8AA-AD9F-A6B3-7D42-7701A73020E6}"/>
              </a:ext>
            </a:extLst>
          </p:cNvPr>
          <p:cNvCxnSpPr>
            <a:cxnSpLocks/>
          </p:cNvCxnSpPr>
          <p:nvPr/>
        </p:nvCxnSpPr>
        <p:spPr>
          <a:xfrm>
            <a:off x="9131139" y="0"/>
            <a:ext cx="0" cy="6858000"/>
          </a:xfrm>
          <a:prstGeom prst="line">
            <a:avLst/>
          </a:prstGeom>
          <a:ln w="12700">
            <a:solidFill>
              <a:srgbClr val="8CBFD1"/>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78233F07-01B7-552D-E612-4FC27B1321E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9775905" y="710513"/>
            <a:ext cx="1952191" cy="1796557"/>
          </a:xfrm>
          <a:prstGeom prst="rect">
            <a:avLst/>
          </a:prstGeom>
        </p:spPr>
      </p:pic>
      <p:sp>
        <p:nvSpPr>
          <p:cNvPr id="13" name="TextBox 12">
            <a:extLst>
              <a:ext uri="{FF2B5EF4-FFF2-40B4-BE49-F238E27FC236}">
                <a16:creationId xmlns:a16="http://schemas.microsoft.com/office/drawing/2014/main" id="{A268F94D-51D3-622F-1CB5-3CEEF155EEC6}"/>
              </a:ext>
            </a:extLst>
          </p:cNvPr>
          <p:cNvSpPr txBox="1"/>
          <p:nvPr/>
        </p:nvSpPr>
        <p:spPr>
          <a:xfrm>
            <a:off x="9882952" y="6071528"/>
            <a:ext cx="1738096" cy="369332"/>
          </a:xfrm>
          <a:prstGeom prst="rect">
            <a:avLst/>
          </a:prstGeom>
          <a:noFill/>
        </p:spPr>
        <p:txBody>
          <a:bodyPr wrap="square" rtlCol="0">
            <a:spAutoFit/>
          </a:bodyPr>
          <a:lstStyle/>
          <a:p>
            <a:pPr algn="ctr"/>
            <a:r>
              <a:rPr lang="en-CA" sz="1800" b="1" spc="0">
                <a:solidFill>
                  <a:schemeClr val="bg1"/>
                </a:solidFill>
                <a:latin typeface="Montserrat" panose="00000500000000000000" pitchFamily="2" charset="0"/>
              </a:rPr>
              <a:t>#OAPAC22</a:t>
            </a:r>
          </a:p>
        </p:txBody>
      </p:sp>
      <p:sp>
        <p:nvSpPr>
          <p:cNvPr id="19" name="Text Placeholder 18">
            <a:extLst>
              <a:ext uri="{FF2B5EF4-FFF2-40B4-BE49-F238E27FC236}">
                <a16:creationId xmlns:a16="http://schemas.microsoft.com/office/drawing/2014/main" id="{22304C63-44A4-B3DB-1328-8CC15B0B7606}"/>
              </a:ext>
            </a:extLst>
          </p:cNvPr>
          <p:cNvSpPr>
            <a:spLocks noGrp="1"/>
          </p:cNvSpPr>
          <p:nvPr>
            <p:ph type="body" sz="quarter" idx="11" hasCustomPrompt="1"/>
          </p:nvPr>
        </p:nvSpPr>
        <p:spPr>
          <a:xfrm>
            <a:off x="718456" y="2570226"/>
            <a:ext cx="8132760" cy="814324"/>
          </a:xfrm>
        </p:spPr>
        <p:txBody>
          <a:bodyPr>
            <a:normAutofit/>
          </a:bodyPr>
          <a:lstStyle>
            <a:lvl1pPr>
              <a:buNone/>
              <a:defRPr sz="2400" b="1"/>
            </a:lvl1pPr>
          </a:lstStyle>
          <a:p>
            <a:pPr marL="0" indent="0" algn="l" rtl="0" eaLnBrk="1" latinLnBrk="0" hangingPunct="1">
              <a:spcBef>
                <a:spcPts val="0"/>
              </a:spcBef>
              <a:spcAft>
                <a:spcPts val="0"/>
              </a:spcAft>
            </a:pPr>
            <a:r>
              <a:rPr lang="en-US" sz="1800" b="1" kern="1200">
                <a:solidFill>
                  <a:srgbClr val="000000"/>
                </a:solidFill>
                <a:effectLst/>
                <a:latin typeface="Montserrat" panose="00000500000000000000" pitchFamily="2" charset="0"/>
                <a:ea typeface="Noto Sans" panose="020B0502040504020204" pitchFamily="34"/>
                <a:cs typeface="Noto Sans" panose="020B0502040504020204" pitchFamily="34"/>
              </a:rPr>
              <a:t>At the end of the session, participants will be able to:</a:t>
            </a:r>
            <a:endParaRPr lang="en-CA" sz="2000">
              <a:effectLst/>
            </a:endParaRPr>
          </a:p>
        </p:txBody>
      </p:sp>
      <p:sp>
        <p:nvSpPr>
          <p:cNvPr id="24" name="Title 23">
            <a:extLst>
              <a:ext uri="{FF2B5EF4-FFF2-40B4-BE49-F238E27FC236}">
                <a16:creationId xmlns:a16="http://schemas.microsoft.com/office/drawing/2014/main" id="{10ABBA73-5C9F-DEE7-7DEB-D6E2969A9DE9}"/>
              </a:ext>
            </a:extLst>
          </p:cNvPr>
          <p:cNvSpPr>
            <a:spLocks noGrp="1"/>
          </p:cNvSpPr>
          <p:nvPr>
            <p:ph type="title" hasCustomPrompt="1"/>
          </p:nvPr>
        </p:nvSpPr>
        <p:spPr>
          <a:xfrm>
            <a:off x="718457" y="1081055"/>
            <a:ext cx="8129636" cy="1325563"/>
          </a:xfrm>
        </p:spPr>
        <p:txBody>
          <a:bodyPr/>
          <a:lstStyle>
            <a:lvl1pPr>
              <a:defRPr/>
            </a:lvl1pPr>
          </a:lstStyle>
          <a:p>
            <a:r>
              <a:rPr lang="en-US"/>
              <a:t>Learning Objectives</a:t>
            </a:r>
            <a:endParaRPr lang="en-CA"/>
          </a:p>
        </p:txBody>
      </p:sp>
      <p:sp>
        <p:nvSpPr>
          <p:cNvPr id="26" name="Text Placeholder 25">
            <a:extLst>
              <a:ext uri="{FF2B5EF4-FFF2-40B4-BE49-F238E27FC236}">
                <a16:creationId xmlns:a16="http://schemas.microsoft.com/office/drawing/2014/main" id="{15F4B24C-E157-E341-1172-DE92FE9A3EC4}"/>
              </a:ext>
            </a:extLst>
          </p:cNvPr>
          <p:cNvSpPr>
            <a:spLocks noGrp="1"/>
          </p:cNvSpPr>
          <p:nvPr>
            <p:ph type="body" sz="quarter" idx="12" hasCustomPrompt="1"/>
          </p:nvPr>
        </p:nvSpPr>
        <p:spPr>
          <a:xfrm>
            <a:off x="718456" y="3333750"/>
            <a:ext cx="8132761" cy="2788578"/>
          </a:xfrm>
        </p:spPr>
        <p:txBody>
          <a:bodyPr/>
          <a:lstStyle/>
          <a:p>
            <a:pPr lvl="1"/>
            <a:r>
              <a:rPr lang="en-CA"/>
              <a:t>[insert objectives as provided]</a:t>
            </a: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CA"/>
              <a:t>[insert objectives as provided]</a:t>
            </a: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CA"/>
              <a:t>[insert objectives as provided]</a:t>
            </a:r>
          </a:p>
          <a:p>
            <a:pPr lvl="1"/>
            <a:endParaRPr lang="en-CA"/>
          </a:p>
        </p:txBody>
      </p:sp>
      <p:sp>
        <p:nvSpPr>
          <p:cNvPr id="2" name="Rectangle 1">
            <a:extLst>
              <a:ext uri="{FF2B5EF4-FFF2-40B4-BE49-F238E27FC236}">
                <a16:creationId xmlns:a16="http://schemas.microsoft.com/office/drawing/2014/main" id="{BD4E315F-5001-464D-A96F-5E508DB0465B}"/>
              </a:ext>
            </a:extLst>
          </p:cNvPr>
          <p:cNvSpPr/>
          <p:nvPr userDrawn="1"/>
        </p:nvSpPr>
        <p:spPr>
          <a:xfrm>
            <a:off x="9312000" y="0"/>
            <a:ext cx="2880000" cy="6858000"/>
          </a:xfrm>
          <a:prstGeom prst="rect">
            <a:avLst/>
          </a:prstGeom>
          <a:solidFill>
            <a:srgbClr val="007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 name="Straight Connector 2">
            <a:extLst>
              <a:ext uri="{FF2B5EF4-FFF2-40B4-BE49-F238E27FC236}">
                <a16:creationId xmlns:a16="http://schemas.microsoft.com/office/drawing/2014/main" id="{BEB4F56E-E9DF-304E-C279-D18C0362AFF0}"/>
              </a:ext>
            </a:extLst>
          </p:cNvPr>
          <p:cNvCxnSpPr>
            <a:cxnSpLocks/>
          </p:cNvCxnSpPr>
          <p:nvPr userDrawn="1"/>
        </p:nvCxnSpPr>
        <p:spPr>
          <a:xfrm>
            <a:off x="9131139" y="0"/>
            <a:ext cx="0" cy="6858000"/>
          </a:xfrm>
          <a:prstGeom prst="line">
            <a:avLst/>
          </a:prstGeom>
          <a:ln w="12700">
            <a:solidFill>
              <a:srgbClr val="8CBFD1"/>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CE9E5F5D-9421-6023-70BF-061A4D9F8D2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9775905" y="710513"/>
            <a:ext cx="1952191" cy="1796557"/>
          </a:xfrm>
          <a:prstGeom prst="rect">
            <a:avLst/>
          </a:prstGeom>
        </p:spPr>
      </p:pic>
      <p:sp>
        <p:nvSpPr>
          <p:cNvPr id="6" name="TextBox 5">
            <a:extLst>
              <a:ext uri="{FF2B5EF4-FFF2-40B4-BE49-F238E27FC236}">
                <a16:creationId xmlns:a16="http://schemas.microsoft.com/office/drawing/2014/main" id="{D091573E-5B00-6876-21B5-E4DDD6388F2F}"/>
              </a:ext>
            </a:extLst>
          </p:cNvPr>
          <p:cNvSpPr txBox="1"/>
          <p:nvPr userDrawn="1"/>
        </p:nvSpPr>
        <p:spPr>
          <a:xfrm>
            <a:off x="9882952" y="6071528"/>
            <a:ext cx="1738096" cy="369332"/>
          </a:xfrm>
          <a:prstGeom prst="rect">
            <a:avLst/>
          </a:prstGeom>
          <a:noFill/>
        </p:spPr>
        <p:txBody>
          <a:bodyPr wrap="square" rtlCol="0">
            <a:spAutoFit/>
          </a:bodyPr>
          <a:lstStyle/>
          <a:p>
            <a:pPr algn="ctr"/>
            <a:r>
              <a:rPr lang="en-CA" sz="1800" b="1" spc="0">
                <a:solidFill>
                  <a:schemeClr val="bg1"/>
                </a:solidFill>
                <a:latin typeface="Montserrat" panose="00000500000000000000" pitchFamily="2" charset="0"/>
              </a:rPr>
              <a:t>#OAPAC23</a:t>
            </a:r>
          </a:p>
        </p:txBody>
      </p:sp>
    </p:spTree>
    <p:extLst>
      <p:ext uri="{BB962C8B-B14F-4D97-AF65-F5344CB8AC3E}">
        <p14:creationId xmlns:p14="http://schemas.microsoft.com/office/powerpoint/2010/main" val="2585083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BG-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0E5459-01C4-C1CA-362A-4B679D3FD894}"/>
              </a:ext>
            </a:extLst>
          </p:cNvPr>
          <p:cNvSpPr/>
          <p:nvPr/>
        </p:nvSpPr>
        <p:spPr>
          <a:xfrm rot="5400000">
            <a:off x="5961415" y="627415"/>
            <a:ext cx="269171" cy="12192002"/>
          </a:xfrm>
          <a:prstGeom prst="rect">
            <a:avLst/>
          </a:prstGeom>
          <a:solidFill>
            <a:srgbClr val="007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 name="Straight Connector 2">
            <a:extLst>
              <a:ext uri="{FF2B5EF4-FFF2-40B4-BE49-F238E27FC236}">
                <a16:creationId xmlns:a16="http://schemas.microsoft.com/office/drawing/2014/main" id="{FE65AD06-5BD8-A791-8723-78B27C891D5E}"/>
              </a:ext>
            </a:extLst>
          </p:cNvPr>
          <p:cNvCxnSpPr>
            <a:cxnSpLocks/>
          </p:cNvCxnSpPr>
          <p:nvPr/>
        </p:nvCxnSpPr>
        <p:spPr>
          <a:xfrm flipH="1">
            <a:off x="0" y="6383108"/>
            <a:ext cx="12192000" cy="0"/>
          </a:xfrm>
          <a:prstGeom prst="line">
            <a:avLst/>
          </a:prstGeom>
          <a:ln w="12700">
            <a:solidFill>
              <a:srgbClr val="8CBFD1"/>
            </a:soli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B6BE3F99-D516-2A21-961D-FB5578F18AE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563337" y="4782115"/>
            <a:ext cx="1194208" cy="1092102"/>
          </a:xfrm>
          <a:prstGeom prst="rect">
            <a:avLst/>
          </a:prstGeom>
        </p:spPr>
      </p:pic>
      <p:sp>
        <p:nvSpPr>
          <p:cNvPr id="5" name="TextBox 4">
            <a:extLst>
              <a:ext uri="{FF2B5EF4-FFF2-40B4-BE49-F238E27FC236}">
                <a16:creationId xmlns:a16="http://schemas.microsoft.com/office/drawing/2014/main" id="{5ADB7791-16DA-BB5B-4484-92FEFC87DF62}"/>
              </a:ext>
            </a:extLst>
          </p:cNvPr>
          <p:cNvSpPr txBox="1"/>
          <p:nvPr/>
        </p:nvSpPr>
        <p:spPr>
          <a:xfrm>
            <a:off x="10541915" y="5947502"/>
            <a:ext cx="1237053" cy="307777"/>
          </a:xfrm>
          <a:prstGeom prst="rect">
            <a:avLst/>
          </a:prstGeom>
          <a:noFill/>
        </p:spPr>
        <p:txBody>
          <a:bodyPr wrap="square" rtlCol="0">
            <a:spAutoFit/>
          </a:bodyPr>
          <a:lstStyle/>
          <a:p>
            <a:pPr algn="ctr"/>
            <a:r>
              <a:rPr lang="en-CA" sz="1350" b="1" spc="0">
                <a:solidFill>
                  <a:srgbClr val="00739A"/>
                </a:solidFill>
                <a:latin typeface="Montserrat" panose="00000500000000000000" pitchFamily="2" charset="0"/>
              </a:rPr>
              <a:t>#OAPAC23</a:t>
            </a:r>
          </a:p>
        </p:txBody>
      </p:sp>
      <p:sp>
        <p:nvSpPr>
          <p:cNvPr id="6" name="Title 5">
            <a:extLst>
              <a:ext uri="{FF2B5EF4-FFF2-40B4-BE49-F238E27FC236}">
                <a16:creationId xmlns:a16="http://schemas.microsoft.com/office/drawing/2014/main" id="{B2AD6A8F-FDE4-0EBB-2435-3B699871318E}"/>
              </a:ext>
            </a:extLst>
          </p:cNvPr>
          <p:cNvSpPr>
            <a:spLocks noGrp="1"/>
          </p:cNvSpPr>
          <p:nvPr>
            <p:ph type="title"/>
          </p:nvPr>
        </p:nvSpPr>
        <p:spPr/>
        <p:txBody>
          <a:bodyPr/>
          <a:lstStyle/>
          <a:p>
            <a:r>
              <a:rPr lang="en-US"/>
              <a:t>Click to edit Master title style</a:t>
            </a:r>
            <a:endParaRPr lang="en-CA"/>
          </a:p>
        </p:txBody>
      </p:sp>
      <p:sp>
        <p:nvSpPr>
          <p:cNvPr id="8" name="Text Placeholder 7">
            <a:extLst>
              <a:ext uri="{FF2B5EF4-FFF2-40B4-BE49-F238E27FC236}">
                <a16:creationId xmlns:a16="http://schemas.microsoft.com/office/drawing/2014/main" id="{1E8D1999-61A8-EAA9-623D-61E25C1BA320}"/>
              </a:ext>
            </a:extLst>
          </p:cNvPr>
          <p:cNvSpPr>
            <a:spLocks noGrp="1"/>
          </p:cNvSpPr>
          <p:nvPr>
            <p:ph type="body" sz="quarter" idx="10"/>
          </p:nvPr>
        </p:nvSpPr>
        <p:spPr>
          <a:xfrm>
            <a:off x="838200" y="1822450"/>
            <a:ext cx="10515600" cy="4432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a:extLst>
              <a:ext uri="{FF2B5EF4-FFF2-40B4-BE49-F238E27FC236}">
                <a16:creationId xmlns:a16="http://schemas.microsoft.com/office/drawing/2014/main" id="{72BE49C8-8508-9FB0-F9D7-2AB54E29DA64}"/>
              </a:ext>
            </a:extLst>
          </p:cNvPr>
          <p:cNvSpPr/>
          <p:nvPr userDrawn="1"/>
        </p:nvSpPr>
        <p:spPr>
          <a:xfrm rot="5400000">
            <a:off x="5961415" y="627415"/>
            <a:ext cx="269171" cy="12192002"/>
          </a:xfrm>
          <a:prstGeom prst="rect">
            <a:avLst/>
          </a:prstGeom>
          <a:solidFill>
            <a:srgbClr val="007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 name="Straight Connector 8">
            <a:extLst>
              <a:ext uri="{FF2B5EF4-FFF2-40B4-BE49-F238E27FC236}">
                <a16:creationId xmlns:a16="http://schemas.microsoft.com/office/drawing/2014/main" id="{13BE1CA7-247C-039B-EC14-573337A98FFD}"/>
              </a:ext>
            </a:extLst>
          </p:cNvPr>
          <p:cNvCxnSpPr>
            <a:cxnSpLocks/>
          </p:cNvCxnSpPr>
          <p:nvPr userDrawn="1"/>
        </p:nvCxnSpPr>
        <p:spPr>
          <a:xfrm flipH="1">
            <a:off x="0" y="6383108"/>
            <a:ext cx="12192000" cy="0"/>
          </a:xfrm>
          <a:prstGeom prst="line">
            <a:avLst/>
          </a:prstGeom>
          <a:ln w="12700">
            <a:solidFill>
              <a:srgbClr val="8CBFD1"/>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5068EB4A-DE44-8CDC-7FEF-225FC14B58DD}"/>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563337" y="4782115"/>
            <a:ext cx="1194208" cy="1092102"/>
          </a:xfrm>
          <a:prstGeom prst="rect">
            <a:avLst/>
          </a:prstGeom>
        </p:spPr>
      </p:pic>
    </p:spTree>
    <p:extLst>
      <p:ext uri="{BB962C8B-B14F-4D97-AF65-F5344CB8AC3E}">
        <p14:creationId xmlns:p14="http://schemas.microsoft.com/office/powerpoint/2010/main" val="3209937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BG-4">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8B6AA608-C618-DCC1-85BB-BB22DDF0337B}"/>
              </a:ext>
            </a:extLst>
          </p:cNvPr>
          <p:cNvSpPr/>
          <p:nvPr/>
        </p:nvSpPr>
        <p:spPr>
          <a:xfrm>
            <a:off x="-1381570" y="-1694075"/>
            <a:ext cx="14955140" cy="3541978"/>
          </a:xfrm>
          <a:custGeom>
            <a:avLst/>
            <a:gdLst>
              <a:gd name="connsiteX0" fmla="*/ 0 w 14955140"/>
              <a:gd name="connsiteY0" fmla="*/ 1770989 h 3541978"/>
              <a:gd name="connsiteX1" fmla="*/ 7477570 w 14955140"/>
              <a:gd name="connsiteY1" fmla="*/ 0 h 3541978"/>
              <a:gd name="connsiteX2" fmla="*/ 14955140 w 14955140"/>
              <a:gd name="connsiteY2" fmla="*/ 1770989 h 3541978"/>
              <a:gd name="connsiteX3" fmla="*/ 7477570 w 14955140"/>
              <a:gd name="connsiteY3" fmla="*/ 3541978 h 3541978"/>
              <a:gd name="connsiteX4" fmla="*/ 0 w 14955140"/>
              <a:gd name="connsiteY4" fmla="*/ 1770989 h 3541978"/>
              <a:gd name="connsiteX0" fmla="*/ 0 w 14955140"/>
              <a:gd name="connsiteY0" fmla="*/ 1770989 h 3541978"/>
              <a:gd name="connsiteX1" fmla="*/ 7477570 w 14955140"/>
              <a:gd name="connsiteY1" fmla="*/ 0 h 3541978"/>
              <a:gd name="connsiteX2" fmla="*/ 14955140 w 14955140"/>
              <a:gd name="connsiteY2" fmla="*/ 1770989 h 3541978"/>
              <a:gd name="connsiteX3" fmla="*/ 7477570 w 14955140"/>
              <a:gd name="connsiteY3" fmla="*/ 3541978 h 3541978"/>
              <a:gd name="connsiteX4" fmla="*/ 0 w 14955140"/>
              <a:gd name="connsiteY4" fmla="*/ 1770989 h 3541978"/>
              <a:gd name="connsiteX0" fmla="*/ 0 w 14955140"/>
              <a:gd name="connsiteY0" fmla="*/ 1770989 h 3541978"/>
              <a:gd name="connsiteX1" fmla="*/ 7477570 w 14955140"/>
              <a:gd name="connsiteY1" fmla="*/ 0 h 3541978"/>
              <a:gd name="connsiteX2" fmla="*/ 14955140 w 14955140"/>
              <a:gd name="connsiteY2" fmla="*/ 1770989 h 3541978"/>
              <a:gd name="connsiteX3" fmla="*/ 7477570 w 14955140"/>
              <a:gd name="connsiteY3" fmla="*/ 3541978 h 3541978"/>
              <a:gd name="connsiteX4" fmla="*/ 0 w 14955140"/>
              <a:gd name="connsiteY4" fmla="*/ 1770989 h 3541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5140" h="3541978">
                <a:moveTo>
                  <a:pt x="0" y="1770989"/>
                </a:moveTo>
                <a:cubicBezTo>
                  <a:pt x="0" y="792899"/>
                  <a:pt x="3347822" y="0"/>
                  <a:pt x="7477570" y="0"/>
                </a:cubicBezTo>
                <a:cubicBezTo>
                  <a:pt x="11607318" y="0"/>
                  <a:pt x="14955140" y="792899"/>
                  <a:pt x="14955140" y="1770989"/>
                </a:cubicBezTo>
                <a:cubicBezTo>
                  <a:pt x="14955140" y="2749079"/>
                  <a:pt x="11607318" y="3541978"/>
                  <a:pt x="7477570" y="3541978"/>
                </a:cubicBezTo>
                <a:cubicBezTo>
                  <a:pt x="3347822" y="3541978"/>
                  <a:pt x="0" y="2749079"/>
                  <a:pt x="0" y="1770989"/>
                </a:cubicBezTo>
                <a:close/>
              </a:path>
            </a:pathLst>
          </a:custGeom>
          <a:solidFill>
            <a:srgbClr val="007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4" name="Rectangle 3">
            <a:extLst>
              <a:ext uri="{FF2B5EF4-FFF2-40B4-BE49-F238E27FC236}">
                <a16:creationId xmlns:a16="http://schemas.microsoft.com/office/drawing/2014/main" id="{F19E985F-0FD0-9143-80DF-0F8BBD921993}"/>
              </a:ext>
            </a:extLst>
          </p:cNvPr>
          <p:cNvSpPr/>
          <p:nvPr/>
        </p:nvSpPr>
        <p:spPr>
          <a:xfrm rot="5400000">
            <a:off x="5961415" y="627415"/>
            <a:ext cx="269171" cy="12192002"/>
          </a:xfrm>
          <a:prstGeom prst="rect">
            <a:avLst/>
          </a:prstGeom>
          <a:solidFill>
            <a:srgbClr val="007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 name="Straight Connector 4">
            <a:extLst>
              <a:ext uri="{FF2B5EF4-FFF2-40B4-BE49-F238E27FC236}">
                <a16:creationId xmlns:a16="http://schemas.microsoft.com/office/drawing/2014/main" id="{B0C12410-6F42-44FE-965A-0B763E783286}"/>
              </a:ext>
            </a:extLst>
          </p:cNvPr>
          <p:cNvCxnSpPr>
            <a:cxnSpLocks/>
          </p:cNvCxnSpPr>
          <p:nvPr/>
        </p:nvCxnSpPr>
        <p:spPr>
          <a:xfrm flipH="1">
            <a:off x="0" y="6383108"/>
            <a:ext cx="12192000" cy="0"/>
          </a:xfrm>
          <a:prstGeom prst="line">
            <a:avLst/>
          </a:prstGeom>
          <a:ln w="12700">
            <a:solidFill>
              <a:srgbClr val="8CBFD1"/>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7B26A9CD-16E2-F07B-4F0B-A1B25836DE2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563337" y="4782115"/>
            <a:ext cx="1194208" cy="1092102"/>
          </a:xfrm>
          <a:prstGeom prst="rect">
            <a:avLst/>
          </a:prstGeom>
        </p:spPr>
      </p:pic>
      <p:sp>
        <p:nvSpPr>
          <p:cNvPr id="12" name="TextBox 11">
            <a:extLst>
              <a:ext uri="{FF2B5EF4-FFF2-40B4-BE49-F238E27FC236}">
                <a16:creationId xmlns:a16="http://schemas.microsoft.com/office/drawing/2014/main" id="{4393008F-51DB-1127-21CF-AEE717C2FED2}"/>
              </a:ext>
            </a:extLst>
          </p:cNvPr>
          <p:cNvSpPr txBox="1"/>
          <p:nvPr/>
        </p:nvSpPr>
        <p:spPr>
          <a:xfrm>
            <a:off x="10541915" y="5947502"/>
            <a:ext cx="1237053" cy="307777"/>
          </a:xfrm>
          <a:prstGeom prst="rect">
            <a:avLst/>
          </a:prstGeom>
          <a:noFill/>
        </p:spPr>
        <p:txBody>
          <a:bodyPr wrap="square" rtlCol="0">
            <a:spAutoFit/>
          </a:bodyPr>
          <a:lstStyle/>
          <a:p>
            <a:pPr algn="ctr"/>
            <a:r>
              <a:rPr lang="en-CA" sz="1350" b="1" spc="0">
                <a:solidFill>
                  <a:srgbClr val="00739A"/>
                </a:solidFill>
                <a:latin typeface="Montserrat" panose="00000500000000000000" pitchFamily="2" charset="0"/>
              </a:rPr>
              <a:t>#OAPAC23</a:t>
            </a:r>
          </a:p>
        </p:txBody>
      </p:sp>
      <p:sp>
        <p:nvSpPr>
          <p:cNvPr id="13" name="Title 12">
            <a:extLst>
              <a:ext uri="{FF2B5EF4-FFF2-40B4-BE49-F238E27FC236}">
                <a16:creationId xmlns:a16="http://schemas.microsoft.com/office/drawing/2014/main" id="{19C9695E-4C35-46A7-D4D3-0C236B9EDC22}"/>
              </a:ext>
            </a:extLst>
          </p:cNvPr>
          <p:cNvSpPr>
            <a:spLocks noGrp="1"/>
          </p:cNvSpPr>
          <p:nvPr>
            <p:ph type="title"/>
          </p:nvPr>
        </p:nvSpPr>
        <p:spPr>
          <a:xfrm>
            <a:off x="781050" y="1"/>
            <a:ext cx="10629900" cy="1690688"/>
          </a:xfrm>
        </p:spPr>
        <p:txBody>
          <a:bodyPr/>
          <a:lstStyle>
            <a:lvl1pPr algn="ctr">
              <a:defRPr>
                <a:solidFill>
                  <a:schemeClr val="bg1"/>
                </a:solidFill>
              </a:defRPr>
            </a:lvl1pPr>
          </a:lstStyle>
          <a:p>
            <a:r>
              <a:rPr lang="en-US"/>
              <a:t>Click to edit Master title style</a:t>
            </a:r>
            <a:endParaRPr lang="en-CA"/>
          </a:p>
        </p:txBody>
      </p:sp>
      <p:sp>
        <p:nvSpPr>
          <p:cNvPr id="15" name="Content Placeholder 14">
            <a:extLst>
              <a:ext uri="{FF2B5EF4-FFF2-40B4-BE49-F238E27FC236}">
                <a16:creationId xmlns:a16="http://schemas.microsoft.com/office/drawing/2014/main" id="{B2596596-0EF5-8A00-CD4D-5E0A8FCFD44B}"/>
              </a:ext>
            </a:extLst>
          </p:cNvPr>
          <p:cNvSpPr>
            <a:spLocks noGrp="1"/>
          </p:cNvSpPr>
          <p:nvPr>
            <p:ph sz="quarter" idx="10"/>
          </p:nvPr>
        </p:nvSpPr>
        <p:spPr>
          <a:xfrm>
            <a:off x="781050" y="1847849"/>
            <a:ext cx="10629900" cy="4099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Oval 2">
            <a:extLst>
              <a:ext uri="{FF2B5EF4-FFF2-40B4-BE49-F238E27FC236}">
                <a16:creationId xmlns:a16="http://schemas.microsoft.com/office/drawing/2014/main" id="{EEB1F0F9-B7C9-7C3F-1C7F-073EF368034B}"/>
              </a:ext>
            </a:extLst>
          </p:cNvPr>
          <p:cNvSpPr/>
          <p:nvPr userDrawn="1"/>
        </p:nvSpPr>
        <p:spPr>
          <a:xfrm>
            <a:off x="-1381570" y="-1694075"/>
            <a:ext cx="14955140" cy="3541978"/>
          </a:xfrm>
          <a:custGeom>
            <a:avLst/>
            <a:gdLst>
              <a:gd name="connsiteX0" fmla="*/ 0 w 14955140"/>
              <a:gd name="connsiteY0" fmla="*/ 1770989 h 3541978"/>
              <a:gd name="connsiteX1" fmla="*/ 7477570 w 14955140"/>
              <a:gd name="connsiteY1" fmla="*/ 0 h 3541978"/>
              <a:gd name="connsiteX2" fmla="*/ 14955140 w 14955140"/>
              <a:gd name="connsiteY2" fmla="*/ 1770989 h 3541978"/>
              <a:gd name="connsiteX3" fmla="*/ 7477570 w 14955140"/>
              <a:gd name="connsiteY3" fmla="*/ 3541978 h 3541978"/>
              <a:gd name="connsiteX4" fmla="*/ 0 w 14955140"/>
              <a:gd name="connsiteY4" fmla="*/ 1770989 h 3541978"/>
              <a:gd name="connsiteX0" fmla="*/ 0 w 14955140"/>
              <a:gd name="connsiteY0" fmla="*/ 1770989 h 3541978"/>
              <a:gd name="connsiteX1" fmla="*/ 7477570 w 14955140"/>
              <a:gd name="connsiteY1" fmla="*/ 0 h 3541978"/>
              <a:gd name="connsiteX2" fmla="*/ 14955140 w 14955140"/>
              <a:gd name="connsiteY2" fmla="*/ 1770989 h 3541978"/>
              <a:gd name="connsiteX3" fmla="*/ 7477570 w 14955140"/>
              <a:gd name="connsiteY3" fmla="*/ 3541978 h 3541978"/>
              <a:gd name="connsiteX4" fmla="*/ 0 w 14955140"/>
              <a:gd name="connsiteY4" fmla="*/ 1770989 h 3541978"/>
              <a:gd name="connsiteX0" fmla="*/ 0 w 14955140"/>
              <a:gd name="connsiteY0" fmla="*/ 1770989 h 3541978"/>
              <a:gd name="connsiteX1" fmla="*/ 7477570 w 14955140"/>
              <a:gd name="connsiteY1" fmla="*/ 0 h 3541978"/>
              <a:gd name="connsiteX2" fmla="*/ 14955140 w 14955140"/>
              <a:gd name="connsiteY2" fmla="*/ 1770989 h 3541978"/>
              <a:gd name="connsiteX3" fmla="*/ 7477570 w 14955140"/>
              <a:gd name="connsiteY3" fmla="*/ 3541978 h 3541978"/>
              <a:gd name="connsiteX4" fmla="*/ 0 w 14955140"/>
              <a:gd name="connsiteY4" fmla="*/ 1770989 h 3541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5140" h="3541978">
                <a:moveTo>
                  <a:pt x="0" y="1770989"/>
                </a:moveTo>
                <a:cubicBezTo>
                  <a:pt x="0" y="792899"/>
                  <a:pt x="3347822" y="0"/>
                  <a:pt x="7477570" y="0"/>
                </a:cubicBezTo>
                <a:cubicBezTo>
                  <a:pt x="11607318" y="0"/>
                  <a:pt x="14955140" y="792899"/>
                  <a:pt x="14955140" y="1770989"/>
                </a:cubicBezTo>
                <a:cubicBezTo>
                  <a:pt x="14955140" y="2749079"/>
                  <a:pt x="11607318" y="3541978"/>
                  <a:pt x="7477570" y="3541978"/>
                </a:cubicBezTo>
                <a:cubicBezTo>
                  <a:pt x="3347822" y="3541978"/>
                  <a:pt x="0" y="2749079"/>
                  <a:pt x="0" y="1770989"/>
                </a:cubicBezTo>
                <a:close/>
              </a:path>
            </a:pathLst>
          </a:custGeom>
          <a:solidFill>
            <a:srgbClr val="007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6" name="Rectangle 5">
            <a:extLst>
              <a:ext uri="{FF2B5EF4-FFF2-40B4-BE49-F238E27FC236}">
                <a16:creationId xmlns:a16="http://schemas.microsoft.com/office/drawing/2014/main" id="{36A67942-3DB2-08D8-E68D-EE763EEA5C6D}"/>
              </a:ext>
            </a:extLst>
          </p:cNvPr>
          <p:cNvSpPr/>
          <p:nvPr userDrawn="1"/>
        </p:nvSpPr>
        <p:spPr>
          <a:xfrm rot="5400000">
            <a:off x="5961415" y="627415"/>
            <a:ext cx="269171" cy="12192002"/>
          </a:xfrm>
          <a:prstGeom prst="rect">
            <a:avLst/>
          </a:prstGeom>
          <a:solidFill>
            <a:srgbClr val="007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Connector 6">
            <a:extLst>
              <a:ext uri="{FF2B5EF4-FFF2-40B4-BE49-F238E27FC236}">
                <a16:creationId xmlns:a16="http://schemas.microsoft.com/office/drawing/2014/main" id="{5AC2ACFF-BE06-2FAC-D0EC-FC7D6C7B95EC}"/>
              </a:ext>
            </a:extLst>
          </p:cNvPr>
          <p:cNvCxnSpPr>
            <a:cxnSpLocks/>
          </p:cNvCxnSpPr>
          <p:nvPr userDrawn="1"/>
        </p:nvCxnSpPr>
        <p:spPr>
          <a:xfrm flipH="1">
            <a:off x="0" y="6383108"/>
            <a:ext cx="12192000" cy="0"/>
          </a:xfrm>
          <a:prstGeom prst="line">
            <a:avLst/>
          </a:prstGeom>
          <a:ln w="12700">
            <a:solidFill>
              <a:srgbClr val="8CBFD1"/>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7E76B756-7A32-3EF9-937D-06763DF919A8}"/>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563337" y="4782115"/>
            <a:ext cx="1194208" cy="1092102"/>
          </a:xfrm>
          <a:prstGeom prst="rect">
            <a:avLst/>
          </a:prstGeom>
        </p:spPr>
      </p:pic>
    </p:spTree>
    <p:extLst>
      <p:ext uri="{BB962C8B-B14F-4D97-AF65-F5344CB8AC3E}">
        <p14:creationId xmlns:p14="http://schemas.microsoft.com/office/powerpoint/2010/main" val="3811658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G-6">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53E8F3D-6391-FBFA-B0EA-7A1395896D4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9768142" y="710513"/>
            <a:ext cx="1952191" cy="1796557"/>
          </a:xfrm>
          <a:prstGeom prst="rect">
            <a:avLst/>
          </a:prstGeom>
        </p:spPr>
      </p:pic>
      <p:sp>
        <p:nvSpPr>
          <p:cNvPr id="4" name="TextBox 3">
            <a:extLst>
              <a:ext uri="{FF2B5EF4-FFF2-40B4-BE49-F238E27FC236}">
                <a16:creationId xmlns:a16="http://schemas.microsoft.com/office/drawing/2014/main" id="{CF5AE1D2-D086-0E15-1BF0-AAD2B869F9E8}"/>
              </a:ext>
            </a:extLst>
          </p:cNvPr>
          <p:cNvSpPr txBox="1"/>
          <p:nvPr/>
        </p:nvSpPr>
        <p:spPr>
          <a:xfrm>
            <a:off x="9982237" y="5848692"/>
            <a:ext cx="1738096" cy="369332"/>
          </a:xfrm>
          <a:prstGeom prst="rect">
            <a:avLst/>
          </a:prstGeom>
          <a:noFill/>
        </p:spPr>
        <p:txBody>
          <a:bodyPr wrap="square" rtlCol="0">
            <a:spAutoFit/>
          </a:bodyPr>
          <a:lstStyle/>
          <a:p>
            <a:r>
              <a:rPr lang="en-CA" sz="1800" b="1" spc="0">
                <a:solidFill>
                  <a:schemeClr val="bg1"/>
                </a:solidFill>
                <a:latin typeface="Montserrat" panose="00000500000000000000" pitchFamily="2" charset="0"/>
              </a:rPr>
              <a:t>#OAPAC23</a:t>
            </a:r>
          </a:p>
        </p:txBody>
      </p:sp>
      <p:cxnSp>
        <p:nvCxnSpPr>
          <p:cNvPr id="6" name="Straight Connector 5">
            <a:extLst>
              <a:ext uri="{FF2B5EF4-FFF2-40B4-BE49-F238E27FC236}">
                <a16:creationId xmlns:a16="http://schemas.microsoft.com/office/drawing/2014/main" id="{8DCA5EF3-F958-DDA1-8F45-183114E824FA}"/>
              </a:ext>
            </a:extLst>
          </p:cNvPr>
          <p:cNvCxnSpPr/>
          <p:nvPr/>
        </p:nvCxnSpPr>
        <p:spPr>
          <a:xfrm>
            <a:off x="0" y="6378575"/>
            <a:ext cx="12192000" cy="0"/>
          </a:xfrm>
          <a:prstGeom prst="line">
            <a:avLst/>
          </a:prstGeom>
          <a:ln w="12700">
            <a:solidFill>
              <a:srgbClr val="8CBFD1"/>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91F7643A-DC86-7829-C79C-17305EFA57E3}"/>
              </a:ext>
            </a:extLst>
          </p:cNvPr>
          <p:cNvSpPr>
            <a:spLocks noGrp="1"/>
          </p:cNvSpPr>
          <p:nvPr>
            <p:ph type="title" hasCustomPrompt="1"/>
          </p:nvPr>
        </p:nvSpPr>
        <p:spPr>
          <a:xfrm>
            <a:off x="1132356" y="2444223"/>
            <a:ext cx="9986494" cy="838200"/>
          </a:xfrm>
        </p:spPr>
        <p:txBody>
          <a:bodyPr>
            <a:normAutofit/>
          </a:bodyPr>
          <a:lstStyle>
            <a:lvl1pPr>
              <a:defRPr sz="5400">
                <a:solidFill>
                  <a:schemeClr val="bg1"/>
                </a:solidFill>
              </a:defRPr>
            </a:lvl1pPr>
          </a:lstStyle>
          <a:p>
            <a:r>
              <a:rPr lang="en-US"/>
              <a:t>Section Title Here</a:t>
            </a:r>
            <a:endParaRPr lang="en-CA"/>
          </a:p>
        </p:txBody>
      </p:sp>
      <p:sp>
        <p:nvSpPr>
          <p:cNvPr id="9" name="Text Placeholder 8">
            <a:extLst>
              <a:ext uri="{FF2B5EF4-FFF2-40B4-BE49-F238E27FC236}">
                <a16:creationId xmlns:a16="http://schemas.microsoft.com/office/drawing/2014/main" id="{885F41C5-E1FD-EEC8-FCC2-2F1B320F44F3}"/>
              </a:ext>
            </a:extLst>
          </p:cNvPr>
          <p:cNvSpPr>
            <a:spLocks noGrp="1"/>
          </p:cNvSpPr>
          <p:nvPr>
            <p:ph type="body" sz="quarter" idx="10" hasCustomPrompt="1"/>
          </p:nvPr>
        </p:nvSpPr>
        <p:spPr>
          <a:xfrm>
            <a:off x="1132356" y="3227547"/>
            <a:ext cx="9986494" cy="838200"/>
          </a:xfrm>
        </p:spPr>
        <p:txBody>
          <a:bodyPr/>
          <a:lstStyle>
            <a:lvl1pPr marL="0" indent="0">
              <a:buNone/>
              <a:defRPr b="0">
                <a:solidFill>
                  <a:schemeClr val="bg1"/>
                </a:solidFill>
              </a:defRPr>
            </a:lvl1pPr>
          </a:lstStyle>
          <a:p>
            <a:pPr lvl="0"/>
            <a:r>
              <a:rPr lang="en-US"/>
              <a:t>Optional Subtitle Here</a:t>
            </a:r>
            <a:endParaRPr lang="en-CA"/>
          </a:p>
        </p:txBody>
      </p:sp>
      <p:pic>
        <p:nvPicPr>
          <p:cNvPr id="2" name="Graphic 1">
            <a:extLst>
              <a:ext uri="{FF2B5EF4-FFF2-40B4-BE49-F238E27FC236}">
                <a16:creationId xmlns:a16="http://schemas.microsoft.com/office/drawing/2014/main" id="{917E42F9-3752-6D50-1D60-F100BD390B88}"/>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9768142" y="710513"/>
            <a:ext cx="1952191" cy="1796557"/>
          </a:xfrm>
          <a:prstGeom prst="rect">
            <a:avLst/>
          </a:prstGeom>
        </p:spPr>
      </p:pic>
      <p:cxnSp>
        <p:nvCxnSpPr>
          <p:cNvPr id="8" name="Straight Connector 7">
            <a:extLst>
              <a:ext uri="{FF2B5EF4-FFF2-40B4-BE49-F238E27FC236}">
                <a16:creationId xmlns:a16="http://schemas.microsoft.com/office/drawing/2014/main" id="{6ED556A8-EC98-C251-9018-C387EB209E55}"/>
              </a:ext>
            </a:extLst>
          </p:cNvPr>
          <p:cNvCxnSpPr/>
          <p:nvPr userDrawn="1"/>
        </p:nvCxnSpPr>
        <p:spPr>
          <a:xfrm>
            <a:off x="0" y="6378575"/>
            <a:ext cx="12192000" cy="0"/>
          </a:xfrm>
          <a:prstGeom prst="line">
            <a:avLst/>
          </a:prstGeom>
          <a:ln w="12700">
            <a:solidFill>
              <a:srgbClr val="8CBFD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93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95C3B1-11FA-8884-3749-4356D82D0FB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ltGray">
          <a:xfrm>
            <a:off x="317636" y="4577975"/>
            <a:ext cx="11482938" cy="1899827"/>
          </a:xfrm>
          <a:prstGeom prst="rect">
            <a:avLst/>
          </a:prstGeom>
          <a:solidFill>
            <a:srgbClr val="00739A"/>
          </a:solidFill>
          <a:ln w="127000" cap="sq" cmpd="thinThick">
            <a:solidFill>
              <a:srgbClr val="007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82943E59-5D08-E8C3-FD6B-E3530B286AD8}"/>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a:off x="727963" y="5694097"/>
            <a:ext cx="8682737"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34BD3C24-CEF0-5851-8A1F-DF01B1BFA6FE}"/>
              </a:ext>
            </a:extLst>
          </p:cNvPr>
          <p:cNvSpPr txBox="1">
            <a:spLocks/>
          </p:cNvSpPr>
          <p:nvPr/>
        </p:nvSpPr>
        <p:spPr>
          <a:xfrm>
            <a:off x="607326" y="4977657"/>
            <a:ext cx="10038904" cy="1341499"/>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CA" sz="3600" b="1">
              <a:solidFill>
                <a:schemeClr val="bg1"/>
              </a:solidFill>
              <a:latin typeface="Montserrat" panose="00000500000000000000" pitchFamily="2" charset="0"/>
              <a:ea typeface="Noto Sans" panose="020B0502040504020204" pitchFamily="34"/>
              <a:cs typeface="Noto Sans" panose="020B0502040504020204" pitchFamily="34"/>
            </a:endParaRPr>
          </a:p>
        </p:txBody>
      </p:sp>
      <p:pic>
        <p:nvPicPr>
          <p:cNvPr id="9" name="Graphic 8">
            <a:extLst>
              <a:ext uri="{FF2B5EF4-FFF2-40B4-BE49-F238E27FC236}">
                <a16:creationId xmlns:a16="http://schemas.microsoft.com/office/drawing/2014/main" id="{A0477856-3C59-B5AF-9209-3BB2BF3BE68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022998" y="4707038"/>
            <a:ext cx="1500030" cy="1380444"/>
          </a:xfrm>
          <a:prstGeom prst="rect">
            <a:avLst/>
          </a:prstGeom>
        </p:spPr>
      </p:pic>
      <p:sp>
        <p:nvSpPr>
          <p:cNvPr id="10" name="TextBox 9">
            <a:extLst>
              <a:ext uri="{FF2B5EF4-FFF2-40B4-BE49-F238E27FC236}">
                <a16:creationId xmlns:a16="http://schemas.microsoft.com/office/drawing/2014/main" id="{FB5B9859-5E70-1A2A-DC9C-105D99990537}"/>
              </a:ext>
            </a:extLst>
          </p:cNvPr>
          <p:cNvSpPr txBox="1"/>
          <p:nvPr/>
        </p:nvSpPr>
        <p:spPr>
          <a:xfrm>
            <a:off x="9991964" y="6092141"/>
            <a:ext cx="1562099" cy="369332"/>
          </a:xfrm>
          <a:prstGeom prst="rect">
            <a:avLst/>
          </a:prstGeom>
          <a:noFill/>
        </p:spPr>
        <p:txBody>
          <a:bodyPr wrap="square" rtlCol="0">
            <a:spAutoFit/>
          </a:bodyPr>
          <a:lstStyle/>
          <a:p>
            <a:r>
              <a:rPr lang="en-CA" sz="1800" b="1">
                <a:solidFill>
                  <a:schemeClr val="bg1"/>
                </a:solidFill>
                <a:latin typeface="Montserrat" panose="00000500000000000000" pitchFamily="2" charset="0"/>
              </a:rPr>
              <a:t>#OAPAC22</a:t>
            </a:r>
          </a:p>
        </p:txBody>
      </p:sp>
      <p:sp>
        <p:nvSpPr>
          <p:cNvPr id="12" name="Title 11">
            <a:extLst>
              <a:ext uri="{FF2B5EF4-FFF2-40B4-BE49-F238E27FC236}">
                <a16:creationId xmlns:a16="http://schemas.microsoft.com/office/drawing/2014/main" id="{D61712C1-6EAC-4269-85E6-A4FAE55200A5}"/>
              </a:ext>
            </a:extLst>
          </p:cNvPr>
          <p:cNvSpPr>
            <a:spLocks noGrp="1"/>
          </p:cNvSpPr>
          <p:nvPr>
            <p:ph type="title" hasCustomPrompt="1"/>
          </p:nvPr>
        </p:nvSpPr>
        <p:spPr>
          <a:xfrm>
            <a:off x="607324" y="4609199"/>
            <a:ext cx="9260576" cy="1325563"/>
          </a:xfrm>
        </p:spPr>
        <p:txBody>
          <a:bodyPr>
            <a:normAutofit/>
          </a:bodyPr>
          <a:lstStyle>
            <a:lvl1pPr>
              <a:defRPr sz="3600">
                <a:solidFill>
                  <a:schemeClr val="bg1"/>
                </a:solidFill>
              </a:defRPr>
            </a:lvl1pPr>
          </a:lstStyle>
          <a:p>
            <a:r>
              <a:rPr lang="en-US"/>
              <a:t>Thanks to our wonderful Sponsors!</a:t>
            </a:r>
            <a:endParaRPr lang="en-CA"/>
          </a:p>
        </p:txBody>
      </p:sp>
      <p:sp>
        <p:nvSpPr>
          <p:cNvPr id="2" name="Rectangle 1">
            <a:extLst>
              <a:ext uri="{FF2B5EF4-FFF2-40B4-BE49-F238E27FC236}">
                <a16:creationId xmlns:a16="http://schemas.microsoft.com/office/drawing/2014/main" id="{D3AC1D36-2980-67BA-A5ED-E35239A76BE4}"/>
              </a:ext>
              <a:ext uri="{C183D7F6-B498-43B3-948B-1728B52AA6E4}">
                <adec:decorative xmlns:adec="http://schemas.microsoft.com/office/drawing/2017/decorative" val="1"/>
              </a:ext>
            </a:extLst>
          </p:cNvPr>
          <p:cNvSpPr>
            <a:spLocks noChangeAspect="1"/>
          </p:cNvSpPr>
          <p:nvPr userDrawn="1">
            <p:extLst>
              <p:ext uri="{386F3935-93C4-4BCD-93E2-E3B085C9AB24}">
                <p16:designElem xmlns:p16="http://schemas.microsoft.com/office/powerpoint/2015/main" val="1"/>
              </p:ext>
            </p:extLst>
          </p:nvPr>
        </p:nvSpPr>
        <p:spPr bwMode="ltGray">
          <a:xfrm>
            <a:off x="317636" y="4577975"/>
            <a:ext cx="11482938" cy="1899827"/>
          </a:xfrm>
          <a:prstGeom prst="rect">
            <a:avLst/>
          </a:prstGeom>
          <a:solidFill>
            <a:srgbClr val="00739A"/>
          </a:solidFill>
          <a:ln w="127000" cap="sq" cmpd="thinThick">
            <a:solidFill>
              <a:srgbClr val="007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 name="Straight Connector 2">
            <a:extLst>
              <a:ext uri="{FF2B5EF4-FFF2-40B4-BE49-F238E27FC236}">
                <a16:creationId xmlns:a16="http://schemas.microsoft.com/office/drawing/2014/main" id="{43B33754-9A95-CAB1-E523-729B7C5CFA6C}"/>
              </a:ext>
              <a:ext uri="{C183D7F6-B498-43B3-948B-1728B52AA6E4}">
                <adec:decorative xmlns:adec="http://schemas.microsoft.com/office/drawing/2017/decorative" val="1"/>
              </a:ext>
            </a:extLst>
          </p:cNvPr>
          <p:cNvCxnSpPr>
            <a:cxnSpLocks noChangeAspect="1"/>
          </p:cNvCxnSpPr>
          <p:nvPr userDrawn="1">
            <p:extLst>
              <p:ext uri="{386F3935-93C4-4BCD-93E2-E3B085C9AB24}">
                <p16:designElem xmlns:p16="http://schemas.microsoft.com/office/powerpoint/2015/main" val="1"/>
              </p:ext>
            </p:extLst>
          </p:nvPr>
        </p:nvCxnSpPr>
        <p:spPr>
          <a:xfrm>
            <a:off x="727963" y="5694097"/>
            <a:ext cx="8682737"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CC50D65E-73CF-545A-11B8-EF2F2E7CC59A}"/>
              </a:ext>
            </a:extLst>
          </p:cNvPr>
          <p:cNvSpPr txBox="1">
            <a:spLocks/>
          </p:cNvSpPr>
          <p:nvPr userDrawn="1"/>
        </p:nvSpPr>
        <p:spPr>
          <a:xfrm>
            <a:off x="607326" y="4977657"/>
            <a:ext cx="10038904" cy="1341499"/>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CA" sz="3600" b="1">
              <a:solidFill>
                <a:schemeClr val="bg1"/>
              </a:solidFill>
              <a:latin typeface="Montserrat" panose="00000500000000000000" pitchFamily="2" charset="0"/>
              <a:ea typeface="Noto Sans" panose="020B0502040504020204" pitchFamily="34"/>
              <a:cs typeface="Noto Sans" panose="020B0502040504020204" pitchFamily="34"/>
            </a:endParaRPr>
          </a:p>
        </p:txBody>
      </p:sp>
      <p:pic>
        <p:nvPicPr>
          <p:cNvPr id="5" name="Graphic 4">
            <a:extLst>
              <a:ext uri="{FF2B5EF4-FFF2-40B4-BE49-F238E27FC236}">
                <a16:creationId xmlns:a16="http://schemas.microsoft.com/office/drawing/2014/main" id="{3A07BE9D-55B9-4BD4-B149-B097C560838D}"/>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022998" y="4707038"/>
            <a:ext cx="1500030" cy="1380444"/>
          </a:xfrm>
          <a:prstGeom prst="rect">
            <a:avLst/>
          </a:prstGeom>
        </p:spPr>
      </p:pic>
      <p:sp>
        <p:nvSpPr>
          <p:cNvPr id="11" name="TextBox 10">
            <a:extLst>
              <a:ext uri="{FF2B5EF4-FFF2-40B4-BE49-F238E27FC236}">
                <a16:creationId xmlns:a16="http://schemas.microsoft.com/office/drawing/2014/main" id="{8BAA4042-B38E-AD66-68C3-7A2F9820DE3E}"/>
              </a:ext>
            </a:extLst>
          </p:cNvPr>
          <p:cNvSpPr txBox="1"/>
          <p:nvPr userDrawn="1"/>
        </p:nvSpPr>
        <p:spPr>
          <a:xfrm>
            <a:off x="9991964" y="6092141"/>
            <a:ext cx="1562099" cy="369332"/>
          </a:xfrm>
          <a:prstGeom prst="rect">
            <a:avLst/>
          </a:prstGeom>
          <a:noFill/>
        </p:spPr>
        <p:txBody>
          <a:bodyPr wrap="square" rtlCol="0">
            <a:spAutoFit/>
          </a:bodyPr>
          <a:lstStyle/>
          <a:p>
            <a:r>
              <a:rPr lang="en-CA" sz="1800" b="1">
                <a:solidFill>
                  <a:schemeClr val="bg1"/>
                </a:solidFill>
                <a:latin typeface="Montserrat" panose="00000500000000000000" pitchFamily="2" charset="0"/>
              </a:rPr>
              <a:t>#OAPAC22</a:t>
            </a:r>
          </a:p>
        </p:txBody>
      </p:sp>
    </p:spTree>
    <p:extLst>
      <p:ext uri="{BB962C8B-B14F-4D97-AF65-F5344CB8AC3E}">
        <p14:creationId xmlns:p14="http://schemas.microsoft.com/office/powerpoint/2010/main" val="247872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B38C45F-4F02-7BC4-CC64-4E9D86B39E9E}"/>
              </a:ext>
            </a:extLst>
          </p:cNvPr>
          <p:cNvSpPr>
            <a:spLocks noGrp="1" noRot="1" noMove="1" noResize="1" noEditPoints="1" noAdjustHandles="1" noChangeArrowheads="1" noChangeShapeType="1"/>
          </p:cNvSpPr>
          <p:nvPr userDrawn="1"/>
        </p:nvSpPr>
        <p:spPr>
          <a:xfrm>
            <a:off x="25400" y="0"/>
            <a:ext cx="68453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Graphic 1">
            <a:extLst>
              <a:ext uri="{FF2B5EF4-FFF2-40B4-BE49-F238E27FC236}">
                <a16:creationId xmlns:a16="http://schemas.microsoft.com/office/drawing/2014/main" id="{9A51E4E1-F227-5ADB-7F92-3729C1429DD0}"/>
              </a:ext>
            </a:extLst>
          </p:cNvPr>
          <p:cNvPicPr>
            <a:picLocks noGrp="1" noRot="1" noChangeAspect="1" noMove="1" noResize="1" noEditPoints="1" noAdjustHandles="1" noChangeArrowheads="1" noChangeShapeType="1" noCrop="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222147" y="636032"/>
            <a:ext cx="1651603" cy="1510389"/>
          </a:xfrm>
          <a:prstGeom prst="rect">
            <a:avLst/>
          </a:prstGeom>
        </p:spPr>
      </p:pic>
      <p:sp>
        <p:nvSpPr>
          <p:cNvPr id="3" name="TextBox 2">
            <a:extLst>
              <a:ext uri="{FF2B5EF4-FFF2-40B4-BE49-F238E27FC236}">
                <a16:creationId xmlns:a16="http://schemas.microsoft.com/office/drawing/2014/main" id="{B3CFD983-DF25-BDBA-861A-7DB21AED42E5}"/>
              </a:ext>
            </a:extLst>
          </p:cNvPr>
          <p:cNvSpPr txBox="1">
            <a:spLocks noGrp="1" noRot="1" noMove="1" noResize="1" noEditPoints="1" noAdjustHandles="1" noChangeArrowheads="1" noChangeShapeType="1"/>
          </p:cNvSpPr>
          <p:nvPr userDrawn="1"/>
        </p:nvSpPr>
        <p:spPr>
          <a:xfrm>
            <a:off x="546513" y="271673"/>
            <a:ext cx="3637534" cy="1862048"/>
          </a:xfrm>
          <a:prstGeom prst="rect">
            <a:avLst/>
          </a:prstGeom>
          <a:noFill/>
        </p:spPr>
        <p:txBody>
          <a:bodyPr wrap="none" rtlCol="0">
            <a:spAutoFit/>
          </a:bodyPr>
          <a:lstStyle/>
          <a:p>
            <a:r>
              <a:rPr lang="en-CA" sz="11500" b="1" strike="noStrike" spc="-300" baseline="0">
                <a:latin typeface="Montserrat" panose="00000500000000000000" pitchFamily="2" charset="0"/>
              </a:rPr>
              <a:t>OAP</a:t>
            </a:r>
          </a:p>
        </p:txBody>
      </p:sp>
      <p:sp>
        <p:nvSpPr>
          <p:cNvPr id="6" name="TextBox 5">
            <a:extLst>
              <a:ext uri="{FF2B5EF4-FFF2-40B4-BE49-F238E27FC236}">
                <a16:creationId xmlns:a16="http://schemas.microsoft.com/office/drawing/2014/main" id="{470E9A61-A14C-66DB-A2EF-90A069AA5673}"/>
              </a:ext>
            </a:extLst>
          </p:cNvPr>
          <p:cNvSpPr txBox="1">
            <a:spLocks noGrp="1" noRot="1" noMove="1" noResize="1" noEditPoints="1" noAdjustHandles="1" noChangeArrowheads="1" noChangeShapeType="1"/>
          </p:cNvSpPr>
          <p:nvPr userDrawn="1"/>
        </p:nvSpPr>
        <p:spPr>
          <a:xfrm>
            <a:off x="717549" y="1802489"/>
            <a:ext cx="3466497" cy="461665"/>
          </a:xfrm>
          <a:prstGeom prst="rect">
            <a:avLst/>
          </a:prstGeom>
          <a:noFill/>
        </p:spPr>
        <p:txBody>
          <a:bodyPr wrap="square" rtlCol="0">
            <a:spAutoFit/>
          </a:bodyPr>
          <a:lstStyle/>
          <a:p>
            <a:r>
              <a:rPr lang="en-CA" sz="2400" spc="20" baseline="0">
                <a:latin typeface="Montserrat" panose="00000500000000000000" pitchFamily="2" charset="0"/>
              </a:rPr>
              <a:t>Annual Conference</a:t>
            </a:r>
          </a:p>
        </p:txBody>
      </p:sp>
      <p:sp>
        <p:nvSpPr>
          <p:cNvPr id="7" name="TextBox 6">
            <a:extLst>
              <a:ext uri="{FF2B5EF4-FFF2-40B4-BE49-F238E27FC236}">
                <a16:creationId xmlns:a16="http://schemas.microsoft.com/office/drawing/2014/main" id="{4EFAA0D4-B22C-894A-D6EB-D57A49051B29}"/>
              </a:ext>
            </a:extLst>
          </p:cNvPr>
          <p:cNvSpPr txBox="1">
            <a:spLocks noGrp="1" noRot="1" noMove="1" noResize="1" noEditPoints="1" noAdjustHandles="1" noChangeArrowheads="1" noChangeShapeType="1"/>
          </p:cNvSpPr>
          <p:nvPr userDrawn="1"/>
        </p:nvSpPr>
        <p:spPr>
          <a:xfrm>
            <a:off x="673099" y="2581870"/>
            <a:ext cx="5844969" cy="738664"/>
          </a:xfrm>
          <a:prstGeom prst="rect">
            <a:avLst/>
          </a:prstGeom>
          <a:noFill/>
        </p:spPr>
        <p:txBody>
          <a:bodyPr wrap="square" rtlCol="0">
            <a:spAutoFit/>
          </a:bodyPr>
          <a:lstStyle/>
          <a:p>
            <a:r>
              <a:rPr lang="en-CA" sz="2100" b="1" spc="-50" baseline="0">
                <a:latin typeface="Montserrat" panose="00000500000000000000" pitchFamily="2" charset="0"/>
              </a:rPr>
              <a:t>85</a:t>
            </a:r>
            <a:r>
              <a:rPr lang="en-CA" sz="2100" b="1" spc="-50" baseline="30000">
                <a:latin typeface="Montserrat" panose="00000500000000000000" pitchFamily="2" charset="0"/>
              </a:rPr>
              <a:t>th</a:t>
            </a:r>
            <a:r>
              <a:rPr lang="en-CA" sz="2100" b="1" spc="-50" baseline="0">
                <a:latin typeface="Montserrat" panose="00000500000000000000" pitchFamily="2" charset="0"/>
              </a:rPr>
              <a:t> annual conference of the</a:t>
            </a:r>
          </a:p>
          <a:p>
            <a:r>
              <a:rPr lang="en-CA" sz="2100" b="1" spc="-50" baseline="0">
                <a:latin typeface="Montserrat" panose="00000500000000000000" pitchFamily="2" charset="0"/>
              </a:rPr>
              <a:t>Ontario Association of Pathologists</a:t>
            </a:r>
          </a:p>
        </p:txBody>
      </p:sp>
      <p:sp>
        <p:nvSpPr>
          <p:cNvPr id="8" name="TextBox 7">
            <a:extLst>
              <a:ext uri="{FF2B5EF4-FFF2-40B4-BE49-F238E27FC236}">
                <a16:creationId xmlns:a16="http://schemas.microsoft.com/office/drawing/2014/main" id="{101138EE-B5D2-F2B0-F6F6-17312B516AE4}"/>
              </a:ext>
            </a:extLst>
          </p:cNvPr>
          <p:cNvSpPr txBox="1">
            <a:spLocks noGrp="1" noRot="1" noMove="1" noResize="1" noEditPoints="1" noAdjustHandles="1" noChangeArrowheads="1" noChangeShapeType="1"/>
          </p:cNvSpPr>
          <p:nvPr userDrawn="1"/>
        </p:nvSpPr>
        <p:spPr>
          <a:xfrm>
            <a:off x="673099" y="3297007"/>
            <a:ext cx="5844969" cy="646331"/>
          </a:xfrm>
          <a:prstGeom prst="rect">
            <a:avLst/>
          </a:prstGeom>
          <a:noFill/>
        </p:spPr>
        <p:txBody>
          <a:bodyPr wrap="square" rtlCol="0">
            <a:spAutoFit/>
          </a:bodyPr>
          <a:lstStyle/>
          <a:p>
            <a:r>
              <a:rPr lang="en-CA" sz="1800" b="0" spc="40" baseline="0">
                <a:latin typeface="Baskerville Old Face" panose="02020602080505020303" pitchFamily="18" charset="0"/>
              </a:rPr>
              <a:t>Holiday Inn, Kingston, On</a:t>
            </a:r>
          </a:p>
          <a:p>
            <a:r>
              <a:rPr lang="en-CA" sz="1800" b="0" spc="40" baseline="0">
                <a:latin typeface="Baskerville Old Face" panose="02020602080505020303" pitchFamily="18" charset="0"/>
              </a:rPr>
              <a:t>September 29-30, 2023</a:t>
            </a:r>
          </a:p>
        </p:txBody>
      </p:sp>
      <p:sp>
        <p:nvSpPr>
          <p:cNvPr id="11" name="TextBox 10">
            <a:extLst>
              <a:ext uri="{FF2B5EF4-FFF2-40B4-BE49-F238E27FC236}">
                <a16:creationId xmlns:a16="http://schemas.microsoft.com/office/drawing/2014/main" id="{D4F78A66-ADBE-C20C-C117-72361CFE2AF3}"/>
              </a:ext>
            </a:extLst>
          </p:cNvPr>
          <p:cNvSpPr txBox="1">
            <a:spLocks noGrp="1" noRot="1" noMove="1" noResize="1" noEditPoints="1" noAdjustHandles="1" noChangeArrowheads="1" noChangeShapeType="1"/>
          </p:cNvSpPr>
          <p:nvPr userDrawn="1"/>
        </p:nvSpPr>
        <p:spPr>
          <a:xfrm>
            <a:off x="685799" y="4022971"/>
            <a:ext cx="1738096" cy="307777"/>
          </a:xfrm>
          <a:prstGeom prst="rect">
            <a:avLst/>
          </a:prstGeom>
          <a:noFill/>
        </p:spPr>
        <p:txBody>
          <a:bodyPr wrap="square" rtlCol="0">
            <a:spAutoFit/>
          </a:bodyPr>
          <a:lstStyle/>
          <a:p>
            <a:pPr algn="l"/>
            <a:r>
              <a:rPr lang="en-CA" sz="1400" b="1" spc="0">
                <a:solidFill>
                  <a:srgbClr val="00739A"/>
                </a:solidFill>
                <a:latin typeface="Montserrat" panose="00000500000000000000" pitchFamily="2" charset="0"/>
              </a:rPr>
              <a:t>#OAPAC22</a:t>
            </a:r>
          </a:p>
        </p:txBody>
      </p:sp>
      <p:cxnSp>
        <p:nvCxnSpPr>
          <p:cNvPr id="13" name="Straight Connector 12">
            <a:extLst>
              <a:ext uri="{FF2B5EF4-FFF2-40B4-BE49-F238E27FC236}">
                <a16:creationId xmlns:a16="http://schemas.microsoft.com/office/drawing/2014/main" id="{8B83B736-4DD9-B8C7-E285-7DCDF3B5A408}"/>
              </a:ext>
            </a:extLst>
          </p:cNvPr>
          <p:cNvCxnSpPr>
            <a:cxnSpLocks noGrp="1" noRot="1" noMove="1" noResize="1" noEditPoints="1" noAdjustHandles="1" noChangeArrowheads="1" noChangeShapeType="1"/>
          </p:cNvCxnSpPr>
          <p:nvPr userDrawn="1"/>
        </p:nvCxnSpPr>
        <p:spPr>
          <a:xfrm>
            <a:off x="412750" y="4495800"/>
            <a:ext cx="5461000" cy="0"/>
          </a:xfrm>
          <a:prstGeom prst="line">
            <a:avLst/>
          </a:prstGeom>
          <a:ln w="6350">
            <a:solidFill>
              <a:srgbClr val="00739A"/>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8F095BA-8E58-3FE3-AFDF-43CB2CAA6D44}"/>
              </a:ext>
            </a:extLst>
          </p:cNvPr>
          <p:cNvSpPr>
            <a:spLocks noGrp="1" noRot="1" noMove="1" noResize="1" noEditPoints="1" noAdjustHandles="1" noChangeArrowheads="1" noChangeShapeType="1"/>
          </p:cNvSpPr>
          <p:nvPr userDrawn="1"/>
        </p:nvSpPr>
        <p:spPr>
          <a:xfrm rot="5400000">
            <a:off x="5953815" y="619813"/>
            <a:ext cx="284372" cy="12192002"/>
          </a:xfrm>
          <a:prstGeom prst="rect">
            <a:avLst/>
          </a:prstGeom>
          <a:solidFill>
            <a:srgbClr val="007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9" name="Picture 18">
            <a:extLst>
              <a:ext uri="{FF2B5EF4-FFF2-40B4-BE49-F238E27FC236}">
                <a16:creationId xmlns:a16="http://schemas.microsoft.com/office/drawing/2014/main" id="{A1F21704-2345-0259-9379-B830E16949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3">
            <a:extLst>
              <a:ext uri="{28A0092B-C50C-407E-A947-70E740481C1C}">
                <a14:useLocalDpi xmlns:a14="http://schemas.microsoft.com/office/drawing/2010/main" val="0"/>
              </a:ext>
            </a:extLst>
          </a:blip>
          <a:srcRect l="55677" b="4259"/>
          <a:stretch/>
        </p:blipFill>
        <p:spPr>
          <a:xfrm>
            <a:off x="6788150" y="0"/>
            <a:ext cx="5403850" cy="6565900"/>
          </a:xfrm>
          <a:prstGeom prst="rect">
            <a:avLst/>
          </a:prstGeom>
        </p:spPr>
      </p:pic>
      <p:sp>
        <p:nvSpPr>
          <p:cNvPr id="23" name="Title">
            <a:extLst>
              <a:ext uri="{FF2B5EF4-FFF2-40B4-BE49-F238E27FC236}">
                <a16:creationId xmlns:a16="http://schemas.microsoft.com/office/drawing/2014/main" id="{78175616-E256-2012-8DD6-18730982F289}"/>
              </a:ext>
            </a:extLst>
          </p:cNvPr>
          <p:cNvSpPr>
            <a:spLocks noGrp="1"/>
          </p:cNvSpPr>
          <p:nvPr>
            <p:ph type="title" hasCustomPrompt="1"/>
          </p:nvPr>
        </p:nvSpPr>
        <p:spPr>
          <a:xfrm>
            <a:off x="654048" y="4757662"/>
            <a:ext cx="6486734" cy="541524"/>
          </a:xfrm>
          <a:prstGeom prst="rect">
            <a:avLst/>
          </a:prstGeom>
        </p:spPr>
        <p:txBody>
          <a:bodyPr/>
          <a:lstStyle>
            <a:lvl1pPr>
              <a:defRPr sz="2800" b="1">
                <a:latin typeface="Montserrat" panose="00000500000000000000" pitchFamily="2" charset="0"/>
              </a:defRPr>
            </a:lvl1pPr>
          </a:lstStyle>
          <a:p>
            <a:r>
              <a:rPr lang="en-US"/>
              <a:t>[ Title ]</a:t>
            </a:r>
            <a:endParaRPr lang="en-CA"/>
          </a:p>
        </p:txBody>
      </p:sp>
      <p:sp>
        <p:nvSpPr>
          <p:cNvPr id="27" name="Date Time">
            <a:extLst>
              <a:ext uri="{FF2B5EF4-FFF2-40B4-BE49-F238E27FC236}">
                <a16:creationId xmlns:a16="http://schemas.microsoft.com/office/drawing/2014/main" id="{A5E8FEA0-79D7-DEC1-A94C-F24BE2ECA565}"/>
              </a:ext>
            </a:extLst>
          </p:cNvPr>
          <p:cNvSpPr>
            <a:spLocks noGrp="1"/>
          </p:cNvSpPr>
          <p:nvPr>
            <p:ph type="body" sz="quarter" idx="11" hasCustomPrompt="1"/>
          </p:nvPr>
        </p:nvSpPr>
        <p:spPr>
          <a:xfrm>
            <a:off x="654048" y="5306913"/>
            <a:ext cx="6486734" cy="407449"/>
          </a:xfrm>
          <a:prstGeom prst="rect">
            <a:avLst/>
          </a:prstGeom>
        </p:spPr>
        <p:txBody>
          <a:bodyPr/>
          <a:lstStyle>
            <a:lvl1pPr marL="0" indent="0">
              <a:lnSpc>
                <a:spcPct val="100000"/>
              </a:lnSpc>
              <a:spcAft>
                <a:spcPts val="0"/>
              </a:spcAft>
              <a:buNone/>
              <a:defRPr sz="1800">
                <a:latin typeface="Montserrat" panose="00000500000000000000" pitchFamily="2" charset="0"/>
              </a:defRPr>
            </a:lvl1pPr>
          </a:lstStyle>
          <a:p>
            <a:pPr lvl="0"/>
            <a:r>
              <a:rPr lang="en-US"/>
              <a:t>[ Date ]</a:t>
            </a:r>
            <a:endParaRPr lang="en-CA"/>
          </a:p>
        </p:txBody>
      </p:sp>
      <p:sp>
        <p:nvSpPr>
          <p:cNvPr id="29" name="Date Time">
            <a:extLst>
              <a:ext uri="{FF2B5EF4-FFF2-40B4-BE49-F238E27FC236}">
                <a16:creationId xmlns:a16="http://schemas.microsoft.com/office/drawing/2014/main" id="{1CCCB415-AA58-4125-7D6B-8287530AB0E1}"/>
              </a:ext>
            </a:extLst>
          </p:cNvPr>
          <p:cNvSpPr>
            <a:spLocks noGrp="1"/>
          </p:cNvSpPr>
          <p:nvPr>
            <p:ph type="body" sz="quarter" idx="12" hasCustomPrompt="1"/>
          </p:nvPr>
        </p:nvSpPr>
        <p:spPr>
          <a:xfrm>
            <a:off x="653962" y="5714363"/>
            <a:ext cx="6486734" cy="375700"/>
          </a:xfrm>
          <a:prstGeom prst="rect">
            <a:avLst/>
          </a:prstGeom>
        </p:spPr>
        <p:txBody>
          <a:bodyPr/>
          <a:lstStyle>
            <a:lvl1pPr marL="0" indent="0">
              <a:lnSpc>
                <a:spcPct val="100000"/>
              </a:lnSpc>
              <a:spcAft>
                <a:spcPts val="0"/>
              </a:spcAft>
              <a:buNone/>
              <a:defRPr sz="1800">
                <a:latin typeface="Montserrat" panose="00000500000000000000" pitchFamily="2" charset="0"/>
              </a:defRPr>
            </a:lvl1pPr>
          </a:lstStyle>
          <a:p>
            <a:pPr lvl="0"/>
            <a:r>
              <a:rPr lang="en-US"/>
              <a:t>[ Time ]</a:t>
            </a:r>
            <a:endParaRPr lang="en-CA"/>
          </a:p>
        </p:txBody>
      </p:sp>
    </p:spTree>
    <p:extLst>
      <p:ext uri="{BB962C8B-B14F-4D97-AF65-F5344CB8AC3E}">
        <p14:creationId xmlns:p14="http://schemas.microsoft.com/office/powerpoint/2010/main" val="292579272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BG-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E1DB2F-639F-6FCA-AD4B-144C681F4975}"/>
              </a:ext>
            </a:extLst>
          </p:cNvPr>
          <p:cNvSpPr/>
          <p:nvPr userDrawn="1"/>
        </p:nvSpPr>
        <p:spPr>
          <a:xfrm>
            <a:off x="0" y="0"/>
            <a:ext cx="2880000" cy="6858000"/>
          </a:xfrm>
          <a:prstGeom prst="rect">
            <a:avLst/>
          </a:prstGeom>
          <a:solidFill>
            <a:srgbClr val="007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 name="Straight Connector 4">
            <a:extLst>
              <a:ext uri="{FF2B5EF4-FFF2-40B4-BE49-F238E27FC236}">
                <a16:creationId xmlns:a16="http://schemas.microsoft.com/office/drawing/2014/main" id="{1D170A7B-3F21-14E2-5D92-D91AB173DBD8}"/>
              </a:ext>
            </a:extLst>
          </p:cNvPr>
          <p:cNvCxnSpPr>
            <a:cxnSpLocks/>
          </p:cNvCxnSpPr>
          <p:nvPr userDrawn="1"/>
        </p:nvCxnSpPr>
        <p:spPr>
          <a:xfrm>
            <a:off x="3058065" y="0"/>
            <a:ext cx="0" cy="6858000"/>
          </a:xfrm>
          <a:prstGeom prst="line">
            <a:avLst/>
          </a:prstGeom>
          <a:ln w="12700">
            <a:solidFill>
              <a:srgbClr val="8CBFD1"/>
            </a:solidFill>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FE44122F-5EF7-F714-2BC0-3D2C655D125D}"/>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63905" y="700988"/>
            <a:ext cx="1952191" cy="1796557"/>
          </a:xfrm>
          <a:prstGeom prst="rect">
            <a:avLst/>
          </a:prstGeom>
        </p:spPr>
      </p:pic>
      <p:sp>
        <p:nvSpPr>
          <p:cNvPr id="4" name="TextBox 3">
            <a:extLst>
              <a:ext uri="{FF2B5EF4-FFF2-40B4-BE49-F238E27FC236}">
                <a16:creationId xmlns:a16="http://schemas.microsoft.com/office/drawing/2014/main" id="{3344D16B-DF3D-BFCF-E87B-73465E2AF956}"/>
              </a:ext>
            </a:extLst>
          </p:cNvPr>
          <p:cNvSpPr txBox="1"/>
          <p:nvPr userDrawn="1"/>
        </p:nvSpPr>
        <p:spPr>
          <a:xfrm>
            <a:off x="570952" y="6062003"/>
            <a:ext cx="1738096" cy="369332"/>
          </a:xfrm>
          <a:prstGeom prst="rect">
            <a:avLst/>
          </a:prstGeom>
          <a:noFill/>
        </p:spPr>
        <p:txBody>
          <a:bodyPr wrap="square" rtlCol="0">
            <a:spAutoFit/>
          </a:bodyPr>
          <a:lstStyle/>
          <a:p>
            <a:pPr algn="ctr"/>
            <a:r>
              <a:rPr lang="en-CA" sz="1800" b="1" spc="0">
                <a:solidFill>
                  <a:schemeClr val="bg1"/>
                </a:solidFill>
                <a:latin typeface="Montserrat" panose="00000500000000000000" pitchFamily="2" charset="0"/>
              </a:rPr>
              <a:t>#OAPAC23</a:t>
            </a:r>
          </a:p>
        </p:txBody>
      </p:sp>
      <p:sp>
        <p:nvSpPr>
          <p:cNvPr id="13" name="Text Placeholder 12">
            <a:extLst>
              <a:ext uri="{FF2B5EF4-FFF2-40B4-BE49-F238E27FC236}">
                <a16:creationId xmlns:a16="http://schemas.microsoft.com/office/drawing/2014/main" id="{934CC949-D580-41AD-DF30-4F566E49A718}"/>
              </a:ext>
            </a:extLst>
          </p:cNvPr>
          <p:cNvSpPr>
            <a:spLocks noGrp="1"/>
          </p:cNvSpPr>
          <p:nvPr>
            <p:ph type="body" sz="quarter" idx="11" hasCustomPrompt="1"/>
          </p:nvPr>
        </p:nvSpPr>
        <p:spPr>
          <a:xfrm>
            <a:off x="3349625" y="2159000"/>
            <a:ext cx="3794125" cy="344488"/>
          </a:xfrm>
          <a:prstGeom prst="rect">
            <a:avLst/>
          </a:prstGeom>
        </p:spPr>
        <p:txBody>
          <a:bodyPr/>
          <a:lstStyle>
            <a:lvl1pPr marL="0" indent="0">
              <a:buNone/>
              <a:defRPr sz="2200" b="1">
                <a:latin typeface="Montserrat" panose="00000500000000000000" pitchFamily="2" charset="0"/>
              </a:defRPr>
            </a:lvl1pPr>
          </a:lstStyle>
          <a:p>
            <a:pPr lvl="0"/>
            <a:r>
              <a:rPr lang="en-CA"/>
              <a:t>[Name &amp; affiliation]</a:t>
            </a:r>
          </a:p>
        </p:txBody>
      </p:sp>
      <p:sp>
        <p:nvSpPr>
          <p:cNvPr id="19" name="Text Placeholder 18">
            <a:extLst>
              <a:ext uri="{FF2B5EF4-FFF2-40B4-BE49-F238E27FC236}">
                <a16:creationId xmlns:a16="http://schemas.microsoft.com/office/drawing/2014/main" id="{0A17AC40-BB5C-290A-3A88-4000D1B36179}"/>
              </a:ext>
            </a:extLst>
          </p:cNvPr>
          <p:cNvSpPr>
            <a:spLocks noGrp="1"/>
          </p:cNvSpPr>
          <p:nvPr>
            <p:ph type="body" sz="quarter" idx="12"/>
          </p:nvPr>
        </p:nvSpPr>
        <p:spPr>
          <a:xfrm>
            <a:off x="3349625" y="3017838"/>
            <a:ext cx="8531225" cy="3560762"/>
          </a:xfrm>
          <a:prstGeom prst="rect">
            <a:avLst/>
          </a:prstGeo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black"/>
              </a:solidFill>
              <a:effectLst/>
              <a:uLnTx/>
              <a:uFillTx/>
              <a:latin typeface="Montserrat" panose="00000500000000000000" pitchFamily="2" charset="0"/>
              <a:ea typeface="Noto Sans" panose="020B0502040504020204" pitchFamily="34"/>
              <a:cs typeface="Noto Sans" panose="020B0502040504020204" pitchFamily="34"/>
            </a:endParaRPr>
          </a:p>
        </p:txBody>
      </p:sp>
      <p:sp>
        <p:nvSpPr>
          <p:cNvPr id="20" name="Title 19">
            <a:extLst>
              <a:ext uri="{FF2B5EF4-FFF2-40B4-BE49-F238E27FC236}">
                <a16:creationId xmlns:a16="http://schemas.microsoft.com/office/drawing/2014/main" id="{4276D1C6-74AA-BFAC-489B-111F55309163}"/>
              </a:ext>
            </a:extLst>
          </p:cNvPr>
          <p:cNvSpPr>
            <a:spLocks noGrp="1"/>
          </p:cNvSpPr>
          <p:nvPr>
            <p:ph type="title" hasCustomPrompt="1"/>
          </p:nvPr>
        </p:nvSpPr>
        <p:spPr>
          <a:xfrm>
            <a:off x="3354468" y="936485"/>
            <a:ext cx="8526381" cy="70816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4000" b="1">
                <a:latin typeface="Montserrat" panose="00000500000000000000" pitchFamily="2" charset="0"/>
                <a:ea typeface="Noto Sans" panose="020B0502040504020204" pitchFamily="34"/>
                <a:cs typeface="Noto Sans" panose="020B0502040504020204" pitchFamily="34"/>
              </a:rPr>
              <a:t>Faculty/Presenter Disclosure</a:t>
            </a:r>
            <a:endParaRPr kumimoji="0" lang="en-CA" sz="4000" b="1" i="0" u="none" strike="noStrike" kern="1200" cap="none" spc="0" normalizeH="0" baseline="0" noProof="0">
              <a:ln>
                <a:noFill/>
              </a:ln>
              <a:solidFill>
                <a:prstClr val="black"/>
              </a:solidFill>
              <a:effectLst/>
              <a:uLnTx/>
              <a:uFillTx/>
              <a:latin typeface="Montserrat" panose="00000500000000000000" pitchFamily="2" charset="0"/>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4003128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84DB79-4538-B8EC-2543-B2F4301B87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0C335CB-609E-77F6-6016-9DF764FE2F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7538442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51" r:id="rId8"/>
    <p:sldLayoutId id="2147483650" r:id="rId9"/>
    <p:sldLayoutId id="2147483653" r:id="rId10"/>
    <p:sldLayoutId id="2147483649" r:id="rId11"/>
    <p:sldLayoutId id="2147483652" r:id="rId12"/>
    <p:sldLayoutId id="2147483654" r:id="rId13"/>
    <p:sldLayoutId id="2147483655" r:id="rId14"/>
  </p:sldLayoutIdLst>
  <p:hf sldNum="0" hdr="0" dt="0"/>
  <p:txStyles>
    <p:titleStyle>
      <a:lvl1pPr algn="l" defTabSz="914400" rtl="0" eaLnBrk="1" latinLnBrk="0" hangingPunct="1">
        <a:lnSpc>
          <a:spcPct val="90000"/>
        </a:lnSpc>
        <a:spcBef>
          <a:spcPct val="0"/>
        </a:spcBef>
        <a:buNone/>
        <a:defRPr sz="4000" b="1" kern="1200" baseline="0">
          <a:solidFill>
            <a:schemeClr val="tx1"/>
          </a:solidFill>
          <a:latin typeface="Montserrat"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2A398B1-B7F2-7750-4B99-183C230DF812}"/>
              </a:ext>
            </a:extLst>
          </p:cNvPr>
          <p:cNvSpPr>
            <a:spLocks noGrp="1"/>
          </p:cNvSpPr>
          <p:nvPr>
            <p:ph type="body" sz="quarter" idx="11"/>
          </p:nvPr>
        </p:nvSpPr>
        <p:spPr>
          <a:xfrm>
            <a:off x="1591491" y="4634039"/>
            <a:ext cx="7789817" cy="1804246"/>
          </a:xfrm>
        </p:spPr>
        <p:txBody>
          <a:bodyPr>
            <a:normAutofit/>
          </a:bodyPr>
          <a:lstStyle/>
          <a:p>
            <a:pPr algn="ctr"/>
            <a:r>
              <a:rPr lang="en-CA" sz="3000" dirty="0"/>
              <a:t>May 12, 2026</a:t>
            </a:r>
          </a:p>
          <a:p>
            <a:pPr algn="ctr"/>
            <a:endParaRPr lang="en-CA" sz="3000" dirty="0"/>
          </a:p>
          <a:p>
            <a:endParaRPr lang="en-CA" dirty="0"/>
          </a:p>
        </p:txBody>
      </p:sp>
      <p:sp>
        <p:nvSpPr>
          <p:cNvPr id="10" name="Title 9">
            <a:extLst>
              <a:ext uri="{FF2B5EF4-FFF2-40B4-BE49-F238E27FC236}">
                <a16:creationId xmlns:a16="http://schemas.microsoft.com/office/drawing/2014/main" id="{05881D76-7EAF-004B-CF6D-BB6489BA795C}"/>
              </a:ext>
            </a:extLst>
          </p:cNvPr>
          <p:cNvSpPr>
            <a:spLocks noGrp="1"/>
          </p:cNvSpPr>
          <p:nvPr>
            <p:ph type="title"/>
          </p:nvPr>
        </p:nvSpPr>
        <p:spPr>
          <a:xfrm>
            <a:off x="846908" y="1584081"/>
            <a:ext cx="9840685" cy="2895600"/>
          </a:xfrm>
        </p:spPr>
        <p:txBody>
          <a:bodyPr>
            <a:normAutofit/>
          </a:bodyPr>
          <a:lstStyle/>
          <a:p>
            <a:pPr algn="ctr"/>
            <a:r>
              <a:rPr lang="en-CA" dirty="0"/>
              <a:t>   </a:t>
            </a:r>
            <a:r>
              <a:rPr lang="en-CA" sz="4400" dirty="0"/>
              <a:t>OMA Laboratory Section </a:t>
            </a:r>
            <a:br>
              <a:rPr lang="en-CA" sz="4400" dirty="0"/>
            </a:br>
            <a:r>
              <a:rPr lang="en-CA" sz="4400" dirty="0"/>
              <a:t>Presentation to OAP</a:t>
            </a:r>
            <a:br>
              <a:rPr lang="en-CA" sz="4400" dirty="0"/>
            </a:br>
            <a:r>
              <a:rPr lang="en-CA" sz="4400" dirty="0"/>
              <a:t>   Annual General Meeting</a:t>
            </a:r>
          </a:p>
        </p:txBody>
      </p:sp>
      <p:sp>
        <p:nvSpPr>
          <p:cNvPr id="3" name="TextBox 2">
            <a:extLst>
              <a:ext uri="{FF2B5EF4-FFF2-40B4-BE49-F238E27FC236}">
                <a16:creationId xmlns:a16="http://schemas.microsoft.com/office/drawing/2014/main" id="{62987750-27A7-0EFA-D4CE-9D0EA2B82763}"/>
              </a:ext>
            </a:extLst>
          </p:cNvPr>
          <p:cNvSpPr txBox="1"/>
          <p:nvPr/>
        </p:nvSpPr>
        <p:spPr>
          <a:xfrm>
            <a:off x="7127070" y="6193687"/>
            <a:ext cx="4002483" cy="338554"/>
          </a:xfrm>
          <a:prstGeom prst="rect">
            <a:avLst/>
          </a:prstGeom>
          <a:noFill/>
        </p:spPr>
        <p:txBody>
          <a:bodyPr wrap="square" rtlCol="0">
            <a:spAutoFit/>
          </a:bodyPr>
          <a:lstStyle/>
          <a:p>
            <a:r>
              <a:rPr lang="en-CA" sz="1600" dirty="0"/>
              <a:t>OMA Section on Lab Medicine 2026 OAP AGM</a:t>
            </a:r>
          </a:p>
        </p:txBody>
      </p:sp>
      <p:pic>
        <p:nvPicPr>
          <p:cNvPr id="4" name="Picture 3" descr="A blue and white logo&#10;&#10;Description automatically generated">
            <a:extLst>
              <a:ext uri="{FF2B5EF4-FFF2-40B4-BE49-F238E27FC236}">
                <a16:creationId xmlns:a16="http://schemas.microsoft.com/office/drawing/2014/main" id="{12DF8A42-67DA-095A-AFB6-50139EDCCB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04"/>
            <a:ext cx="3735977" cy="1680612"/>
          </a:xfrm>
          <a:prstGeom prst="rect">
            <a:avLst/>
          </a:prstGeom>
        </p:spPr>
      </p:pic>
    </p:spTree>
    <p:extLst>
      <p:ext uri="{BB962C8B-B14F-4D97-AF65-F5344CB8AC3E}">
        <p14:creationId xmlns:p14="http://schemas.microsoft.com/office/powerpoint/2010/main" val="1979619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2A398B1-B7F2-7750-4B99-183C230DF812}"/>
              </a:ext>
            </a:extLst>
          </p:cNvPr>
          <p:cNvSpPr>
            <a:spLocks noGrp="1"/>
          </p:cNvSpPr>
          <p:nvPr>
            <p:ph type="body" sz="quarter" idx="11"/>
          </p:nvPr>
        </p:nvSpPr>
        <p:spPr>
          <a:xfrm>
            <a:off x="1139825" y="2846961"/>
            <a:ext cx="10349810" cy="1515352"/>
          </a:xfrm>
        </p:spPr>
        <p:txBody>
          <a:bodyPr>
            <a:normAutofit/>
          </a:bodyPr>
          <a:lstStyle/>
          <a:p>
            <a:r>
              <a:rPr lang="en-CA" sz="2400" b="0" dirty="0"/>
              <a:t>Dr. Neil Davis, Laboratory Section Chair (soon Past Chair)</a:t>
            </a:r>
          </a:p>
          <a:p>
            <a:r>
              <a:rPr lang="en-CA" sz="2400" b="0" dirty="0"/>
              <a:t>Dr. Katherine Chorneyko, Vice-Chair (soon Section Chair)</a:t>
            </a:r>
          </a:p>
          <a:p>
            <a:endParaRPr lang="en-CA" dirty="0"/>
          </a:p>
          <a:p>
            <a:endParaRPr lang="en-CA" dirty="0"/>
          </a:p>
        </p:txBody>
      </p:sp>
      <p:sp>
        <p:nvSpPr>
          <p:cNvPr id="8" name="Text Placeholder 7">
            <a:extLst>
              <a:ext uri="{FF2B5EF4-FFF2-40B4-BE49-F238E27FC236}">
                <a16:creationId xmlns:a16="http://schemas.microsoft.com/office/drawing/2014/main" id="{E1E3748A-8F29-B58D-6CC4-4139B3C3556E}"/>
              </a:ext>
            </a:extLst>
          </p:cNvPr>
          <p:cNvSpPr>
            <a:spLocks noGrp="1"/>
          </p:cNvSpPr>
          <p:nvPr>
            <p:ph type="body" sz="quarter" idx="12"/>
          </p:nvPr>
        </p:nvSpPr>
        <p:spPr>
          <a:xfrm>
            <a:off x="1139825" y="4426734"/>
            <a:ext cx="8531225" cy="1438249"/>
          </a:xfrm>
        </p:spPr>
        <p:txBody>
          <a:bodyPr/>
          <a:lstStyle/>
          <a:p>
            <a:pPr marL="0" indent="0">
              <a:buNone/>
            </a:pPr>
            <a:r>
              <a:rPr lang="en-US" dirty="0"/>
              <a:t>Relationships with for-profit and/or non-profit organizations:</a:t>
            </a:r>
          </a:p>
          <a:p>
            <a:pPr lvl="1"/>
            <a:r>
              <a:rPr lang="en-US" dirty="0"/>
              <a:t>OMA Section on Laboratory Medicine</a:t>
            </a:r>
          </a:p>
        </p:txBody>
      </p:sp>
      <p:sp>
        <p:nvSpPr>
          <p:cNvPr id="10" name="Title 9">
            <a:extLst>
              <a:ext uri="{FF2B5EF4-FFF2-40B4-BE49-F238E27FC236}">
                <a16:creationId xmlns:a16="http://schemas.microsoft.com/office/drawing/2014/main" id="{05881D76-7EAF-004B-CF6D-BB6489BA795C}"/>
              </a:ext>
            </a:extLst>
          </p:cNvPr>
          <p:cNvSpPr>
            <a:spLocks noGrp="1"/>
          </p:cNvSpPr>
          <p:nvPr>
            <p:ph type="title"/>
          </p:nvPr>
        </p:nvSpPr>
        <p:spPr>
          <a:xfrm>
            <a:off x="1941831" y="1621453"/>
            <a:ext cx="10250169" cy="708166"/>
          </a:xfrm>
        </p:spPr>
        <p:txBody>
          <a:bodyPr>
            <a:normAutofit/>
          </a:bodyPr>
          <a:lstStyle/>
          <a:p>
            <a:r>
              <a:rPr lang="en-CA" dirty="0"/>
              <a:t>Presenter Disclosure</a:t>
            </a:r>
          </a:p>
        </p:txBody>
      </p:sp>
      <p:sp>
        <p:nvSpPr>
          <p:cNvPr id="3" name="TextBox 2">
            <a:extLst>
              <a:ext uri="{FF2B5EF4-FFF2-40B4-BE49-F238E27FC236}">
                <a16:creationId xmlns:a16="http://schemas.microsoft.com/office/drawing/2014/main" id="{62987750-27A7-0EFA-D4CE-9D0EA2B82763}"/>
              </a:ext>
            </a:extLst>
          </p:cNvPr>
          <p:cNvSpPr txBox="1"/>
          <p:nvPr/>
        </p:nvSpPr>
        <p:spPr>
          <a:xfrm>
            <a:off x="7669808" y="6120874"/>
            <a:ext cx="4002483" cy="338554"/>
          </a:xfrm>
          <a:prstGeom prst="rect">
            <a:avLst/>
          </a:prstGeom>
          <a:noFill/>
        </p:spPr>
        <p:txBody>
          <a:bodyPr wrap="square" rtlCol="0">
            <a:spAutoFit/>
          </a:bodyPr>
          <a:lstStyle/>
          <a:p>
            <a:r>
              <a:rPr lang="en-CA" sz="1600" dirty="0"/>
              <a:t>OMA Section on Lab Medicine 2026 OAP AGM</a:t>
            </a:r>
          </a:p>
        </p:txBody>
      </p:sp>
      <p:pic>
        <p:nvPicPr>
          <p:cNvPr id="4" name="Picture 3" descr="A blue and white logo&#10;&#10;Description automatically generated">
            <a:extLst>
              <a:ext uri="{FF2B5EF4-FFF2-40B4-BE49-F238E27FC236}">
                <a16:creationId xmlns:a16="http://schemas.microsoft.com/office/drawing/2014/main" id="{12DF8A42-67DA-095A-AFB6-50139EDCCB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7695"/>
            <a:ext cx="3311610" cy="1489713"/>
          </a:xfrm>
          <a:prstGeom prst="rect">
            <a:avLst/>
          </a:prstGeom>
        </p:spPr>
      </p:pic>
    </p:spTree>
    <p:extLst>
      <p:ext uri="{BB962C8B-B14F-4D97-AF65-F5344CB8AC3E}">
        <p14:creationId xmlns:p14="http://schemas.microsoft.com/office/powerpoint/2010/main" val="1427138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5881D76-7EAF-004B-CF6D-BB6489BA795C}"/>
              </a:ext>
            </a:extLst>
          </p:cNvPr>
          <p:cNvSpPr>
            <a:spLocks noGrp="1"/>
          </p:cNvSpPr>
          <p:nvPr>
            <p:ph type="title"/>
          </p:nvPr>
        </p:nvSpPr>
        <p:spPr>
          <a:xfrm>
            <a:off x="1933070" y="1522533"/>
            <a:ext cx="9409792" cy="708166"/>
          </a:xfrm>
        </p:spPr>
        <p:txBody>
          <a:bodyPr>
            <a:normAutofit fontScale="90000"/>
          </a:bodyPr>
          <a:lstStyle/>
          <a:p>
            <a:r>
              <a:rPr lang="en-CA" dirty="0"/>
              <a:t>New Lab Section Executive</a:t>
            </a:r>
            <a:br>
              <a:rPr lang="en-CA" dirty="0"/>
            </a:br>
            <a:r>
              <a:rPr lang="en-CA" dirty="0"/>
              <a:t>            as of May 2026</a:t>
            </a:r>
          </a:p>
        </p:txBody>
      </p:sp>
      <p:sp>
        <p:nvSpPr>
          <p:cNvPr id="3" name="TextBox 2">
            <a:extLst>
              <a:ext uri="{FF2B5EF4-FFF2-40B4-BE49-F238E27FC236}">
                <a16:creationId xmlns:a16="http://schemas.microsoft.com/office/drawing/2014/main" id="{62987750-27A7-0EFA-D4CE-9D0EA2B82763}"/>
              </a:ext>
            </a:extLst>
          </p:cNvPr>
          <p:cNvSpPr txBox="1"/>
          <p:nvPr/>
        </p:nvSpPr>
        <p:spPr>
          <a:xfrm>
            <a:off x="7528560" y="6172657"/>
            <a:ext cx="4002483" cy="338554"/>
          </a:xfrm>
          <a:prstGeom prst="rect">
            <a:avLst/>
          </a:prstGeom>
          <a:noFill/>
        </p:spPr>
        <p:txBody>
          <a:bodyPr wrap="square" rtlCol="0">
            <a:spAutoFit/>
          </a:bodyPr>
          <a:lstStyle/>
          <a:p>
            <a:r>
              <a:rPr lang="en-CA" sz="1600" dirty="0"/>
              <a:t>OMA Section on Lab Medicine 2026 OAP AGM</a:t>
            </a:r>
          </a:p>
        </p:txBody>
      </p:sp>
      <p:pic>
        <p:nvPicPr>
          <p:cNvPr id="4" name="Picture 3" descr="A blue and white logo&#10;&#10;Description automatically generated">
            <a:extLst>
              <a:ext uri="{FF2B5EF4-FFF2-40B4-BE49-F238E27FC236}">
                <a16:creationId xmlns:a16="http://schemas.microsoft.com/office/drawing/2014/main" id="{12DF8A42-67DA-095A-AFB6-50139EDCCB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 y="-352"/>
            <a:ext cx="3095289" cy="1392402"/>
          </a:xfrm>
          <a:prstGeom prst="rect">
            <a:avLst/>
          </a:prstGeom>
        </p:spPr>
      </p:pic>
      <p:sp>
        <p:nvSpPr>
          <p:cNvPr id="9" name="Text Placeholder 3">
            <a:extLst>
              <a:ext uri="{FF2B5EF4-FFF2-40B4-BE49-F238E27FC236}">
                <a16:creationId xmlns:a16="http://schemas.microsoft.com/office/drawing/2014/main" id="{5DCB9F3B-828D-FEF9-8016-779257CC40D7}"/>
              </a:ext>
            </a:extLst>
          </p:cNvPr>
          <p:cNvSpPr txBox="1">
            <a:spLocks/>
          </p:cNvSpPr>
          <p:nvPr/>
        </p:nvSpPr>
        <p:spPr>
          <a:xfrm>
            <a:off x="972932" y="2191905"/>
            <a:ext cx="9700531" cy="398075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CA" sz="1800" b="1" dirty="0"/>
          </a:p>
          <a:p>
            <a:pPr marL="0" indent="0">
              <a:buNone/>
            </a:pPr>
            <a:endParaRPr lang="en-US" sz="2000" dirty="0"/>
          </a:p>
          <a:p>
            <a:r>
              <a:rPr lang="en-US" b="1" dirty="0"/>
              <a:t>Section Chair	</a:t>
            </a:r>
            <a:r>
              <a:rPr lang="en-US" dirty="0"/>
              <a:t>             Dr. Katherine Chorneyko</a:t>
            </a:r>
            <a:endParaRPr lang="en-US" sz="2000" dirty="0"/>
          </a:p>
          <a:p>
            <a:r>
              <a:rPr lang="en-US" b="1" dirty="0"/>
              <a:t>Section Vice-Chair	</a:t>
            </a:r>
            <a:r>
              <a:rPr lang="en-US" dirty="0"/>
              <a:t>Dr. Golnar Rasty (new)</a:t>
            </a:r>
            <a:endParaRPr lang="en-US" sz="2000" dirty="0"/>
          </a:p>
          <a:p>
            <a:r>
              <a:rPr lang="en-US" b="1" dirty="0"/>
              <a:t>Secretary/Treasurer	</a:t>
            </a:r>
            <a:r>
              <a:rPr lang="en-US" dirty="0"/>
              <a:t>Dr. Prashant Jani</a:t>
            </a:r>
            <a:endParaRPr lang="en-US" sz="2000" dirty="0"/>
          </a:p>
          <a:p>
            <a:r>
              <a:rPr lang="en-US" b="1" dirty="0"/>
              <a:t>Past Chair	                       </a:t>
            </a:r>
            <a:r>
              <a:rPr lang="en-US" dirty="0"/>
              <a:t>Dr. Neil Davis</a:t>
            </a:r>
            <a:endParaRPr lang="en-US" sz="2000" dirty="0"/>
          </a:p>
          <a:p>
            <a:r>
              <a:rPr lang="en-US" b="1" dirty="0"/>
              <a:t>Tariff Lead	                       </a:t>
            </a:r>
            <a:r>
              <a:rPr lang="en-US" dirty="0"/>
              <a:t>Dr. Christopher Tran</a:t>
            </a:r>
            <a:endParaRPr lang="en-US" sz="2000" dirty="0"/>
          </a:p>
          <a:p>
            <a:r>
              <a:rPr lang="en-US" b="1" dirty="0"/>
              <a:t>Member at Large	           </a:t>
            </a:r>
            <a:r>
              <a:rPr lang="en-US" dirty="0"/>
              <a:t>Dr. Catherine Ross</a:t>
            </a:r>
            <a:endParaRPr lang="en-US" sz="2000" dirty="0"/>
          </a:p>
          <a:p>
            <a:r>
              <a:rPr lang="en-US" b="1" dirty="0"/>
              <a:t>Member at Large 	</a:t>
            </a:r>
            <a:r>
              <a:rPr lang="en-US" dirty="0"/>
              <a:t>Dr. Ayman Al Habeeb (new)</a:t>
            </a:r>
            <a:endParaRPr lang="en-US" sz="2000" dirty="0"/>
          </a:p>
          <a:p>
            <a:r>
              <a:rPr lang="en-US" b="1" dirty="0"/>
              <a:t>Member at Large	           </a:t>
            </a:r>
            <a:r>
              <a:rPr lang="en-US" dirty="0"/>
              <a:t>Dr. William	Dubinski</a:t>
            </a:r>
            <a:endParaRPr lang="en-US" sz="2000" dirty="0"/>
          </a:p>
          <a:p>
            <a:r>
              <a:rPr lang="en-US" b="1" dirty="0"/>
              <a:t>Member at Large	           </a:t>
            </a:r>
            <a:r>
              <a:rPr lang="en-US" dirty="0"/>
              <a:t>Dr. Anthea Girdwood (new)</a:t>
            </a:r>
            <a:endParaRPr lang="en-US" sz="2000" dirty="0"/>
          </a:p>
          <a:p>
            <a:pPr lvl="1"/>
            <a:endParaRPr lang="en-CA" sz="2400" b="1" dirty="0"/>
          </a:p>
        </p:txBody>
      </p:sp>
    </p:spTree>
    <p:extLst>
      <p:ext uri="{BB962C8B-B14F-4D97-AF65-F5344CB8AC3E}">
        <p14:creationId xmlns:p14="http://schemas.microsoft.com/office/powerpoint/2010/main" val="1931053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5881D76-7EAF-004B-CF6D-BB6489BA795C}"/>
              </a:ext>
            </a:extLst>
          </p:cNvPr>
          <p:cNvSpPr>
            <a:spLocks noGrp="1"/>
          </p:cNvSpPr>
          <p:nvPr>
            <p:ph type="title"/>
          </p:nvPr>
        </p:nvSpPr>
        <p:spPr>
          <a:xfrm>
            <a:off x="3355276" y="998159"/>
            <a:ext cx="9409792" cy="708166"/>
          </a:xfrm>
        </p:spPr>
        <p:txBody>
          <a:bodyPr>
            <a:normAutofit/>
          </a:bodyPr>
          <a:lstStyle/>
          <a:p>
            <a:r>
              <a:rPr lang="en-CA" sz="3200" dirty="0"/>
              <a:t>Laboratory APP Update</a:t>
            </a:r>
          </a:p>
        </p:txBody>
      </p:sp>
      <p:pic>
        <p:nvPicPr>
          <p:cNvPr id="4" name="Picture 3" descr="A blue and white logo&#10;&#10;Description automatically generated">
            <a:extLst>
              <a:ext uri="{FF2B5EF4-FFF2-40B4-BE49-F238E27FC236}">
                <a16:creationId xmlns:a16="http://schemas.microsoft.com/office/drawing/2014/main" id="{12DF8A42-67DA-095A-AFB6-50139EDCCB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 y="-353"/>
            <a:ext cx="3384434" cy="1522472"/>
          </a:xfrm>
          <a:prstGeom prst="rect">
            <a:avLst/>
          </a:prstGeom>
        </p:spPr>
      </p:pic>
      <p:sp>
        <p:nvSpPr>
          <p:cNvPr id="5" name="Text Placeholder 3">
            <a:extLst>
              <a:ext uri="{FF2B5EF4-FFF2-40B4-BE49-F238E27FC236}">
                <a16:creationId xmlns:a16="http://schemas.microsoft.com/office/drawing/2014/main" id="{51C24A7C-5221-A8C8-CD4E-C536405386C1}"/>
              </a:ext>
            </a:extLst>
          </p:cNvPr>
          <p:cNvSpPr txBox="1">
            <a:spLocks/>
          </p:cNvSpPr>
          <p:nvPr/>
        </p:nvSpPr>
        <p:spPr>
          <a:xfrm>
            <a:off x="1097994" y="1763728"/>
            <a:ext cx="10844150" cy="48707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p>
          <a:p>
            <a:endParaRPr lang="en-CA" dirty="0"/>
          </a:p>
        </p:txBody>
      </p:sp>
      <p:sp>
        <p:nvSpPr>
          <p:cNvPr id="2" name="TextBox 1">
            <a:extLst>
              <a:ext uri="{FF2B5EF4-FFF2-40B4-BE49-F238E27FC236}">
                <a16:creationId xmlns:a16="http://schemas.microsoft.com/office/drawing/2014/main" id="{792ADD2A-5EC2-7267-6C85-FB2767DF891A}"/>
              </a:ext>
            </a:extLst>
          </p:cNvPr>
          <p:cNvSpPr txBox="1"/>
          <p:nvPr/>
        </p:nvSpPr>
        <p:spPr>
          <a:xfrm>
            <a:off x="7528560" y="6172657"/>
            <a:ext cx="4002483" cy="338554"/>
          </a:xfrm>
          <a:prstGeom prst="rect">
            <a:avLst/>
          </a:prstGeom>
          <a:noFill/>
        </p:spPr>
        <p:txBody>
          <a:bodyPr wrap="square" rtlCol="0">
            <a:spAutoFit/>
          </a:bodyPr>
          <a:lstStyle/>
          <a:p>
            <a:r>
              <a:rPr lang="en-CA" sz="1600" dirty="0"/>
              <a:t>OMA Section on Lab Medicine 2026 OAP AGM</a:t>
            </a:r>
          </a:p>
        </p:txBody>
      </p:sp>
      <p:sp>
        <p:nvSpPr>
          <p:cNvPr id="11" name="TextBox 10">
            <a:extLst>
              <a:ext uri="{FF2B5EF4-FFF2-40B4-BE49-F238E27FC236}">
                <a16:creationId xmlns:a16="http://schemas.microsoft.com/office/drawing/2014/main" id="{AC5A6ACB-19A6-188B-7F7C-71B9CA3A07F7}"/>
              </a:ext>
            </a:extLst>
          </p:cNvPr>
          <p:cNvSpPr txBox="1"/>
          <p:nvPr/>
        </p:nvSpPr>
        <p:spPr>
          <a:xfrm>
            <a:off x="331305" y="1940729"/>
            <a:ext cx="11199738" cy="4401205"/>
          </a:xfrm>
          <a:prstGeom prst="rect">
            <a:avLst/>
          </a:prstGeom>
          <a:noFill/>
        </p:spPr>
        <p:txBody>
          <a:bodyPr wrap="square">
            <a:spAutoFit/>
          </a:bodyPr>
          <a:lstStyle/>
          <a:p>
            <a:r>
              <a:rPr lang="en-US" sz="2000" dirty="0"/>
              <a:t>As reported in our April Section Newsletter:</a:t>
            </a:r>
          </a:p>
          <a:p>
            <a:endParaRPr lang="en-US" sz="2000" dirty="0"/>
          </a:p>
          <a:p>
            <a:r>
              <a:rPr lang="en-US" sz="2000" dirty="0"/>
              <a:t>As part of the ongoing work to advance an APP for laboratory medicine under the 2024–28 PSA, the OMA is refining the implementation approach to better support progress and directly involves NTF</a:t>
            </a:r>
          </a:p>
          <a:p>
            <a:endParaRPr lang="en-US" sz="2000" dirty="0"/>
          </a:p>
          <a:p>
            <a:r>
              <a:rPr lang="en-US" sz="2000" dirty="0"/>
              <a:t>To date, there is some groundwork toward advancing an APP that was intended to identify a funding model that is single-sourced, administered through OHIP and cost neutral</a:t>
            </a:r>
          </a:p>
          <a:p>
            <a:endParaRPr lang="en-US" sz="2000" dirty="0"/>
          </a:p>
          <a:p>
            <a:r>
              <a:rPr lang="en-US" sz="2000" dirty="0"/>
              <a:t> Although some common groundwork and principles were established, the complexity of issues and the constraint of cost neutrality pushed this work into </a:t>
            </a:r>
            <a:r>
              <a:rPr lang="en-US" sz="2000" b="1" dirty="0"/>
              <a:t>the 2024-2028 PSA</a:t>
            </a:r>
            <a:endParaRPr lang="en-US" sz="2000" dirty="0"/>
          </a:p>
          <a:p>
            <a:endParaRPr lang="en-US" sz="2000" dirty="0"/>
          </a:p>
          <a:p>
            <a:r>
              <a:rPr lang="en-US" sz="2000" dirty="0"/>
              <a:t>The APP Working has been dissolved however work is continuing though the NTF mechanisms in the new PSA which has provided $120 million for new and expanded APPs</a:t>
            </a:r>
          </a:p>
          <a:p>
            <a:endParaRPr lang="en-US" sz="2000" dirty="0"/>
          </a:p>
        </p:txBody>
      </p:sp>
    </p:spTree>
    <p:extLst>
      <p:ext uri="{BB962C8B-B14F-4D97-AF65-F5344CB8AC3E}">
        <p14:creationId xmlns:p14="http://schemas.microsoft.com/office/powerpoint/2010/main" val="1090507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5881D76-7EAF-004B-CF6D-BB6489BA795C}"/>
              </a:ext>
            </a:extLst>
          </p:cNvPr>
          <p:cNvSpPr>
            <a:spLocks noGrp="1"/>
          </p:cNvSpPr>
          <p:nvPr>
            <p:ph type="title"/>
          </p:nvPr>
        </p:nvSpPr>
        <p:spPr>
          <a:xfrm>
            <a:off x="3368703" y="1070765"/>
            <a:ext cx="10250169" cy="708166"/>
          </a:xfrm>
        </p:spPr>
        <p:txBody>
          <a:bodyPr>
            <a:normAutofit fontScale="90000"/>
          </a:bodyPr>
          <a:lstStyle/>
          <a:p>
            <a:r>
              <a:rPr lang="en-CA" sz="4000" b="1" i="0" u="none" strike="noStrike" baseline="0" dirty="0">
                <a:latin typeface="Aptos Display" panose="020B0004020202020204" pitchFamily="34" charset="0"/>
              </a:rPr>
              <a:t>Burden-Based BBOC Funding</a:t>
            </a:r>
            <a:br>
              <a:rPr lang="en-CA" sz="4000" b="1" i="0" u="none" strike="noStrike" baseline="0" dirty="0">
                <a:latin typeface="Aptos Display" panose="020B0004020202020204" pitchFamily="34" charset="0"/>
              </a:rPr>
            </a:br>
            <a:r>
              <a:rPr lang="en-CA" sz="4000" b="1" i="0" u="none" strike="noStrike" baseline="0" dirty="0">
                <a:latin typeface="Aptos Display" panose="020B0004020202020204" pitchFamily="34" charset="0"/>
              </a:rPr>
              <a:t>             Great News!</a:t>
            </a:r>
            <a:br>
              <a:rPr lang="en-CA" sz="4000" b="0" i="0" u="none" strike="noStrike" baseline="0" dirty="0">
                <a:latin typeface="Aptos Display" panose="020B0004020202020204" pitchFamily="34" charset="0"/>
              </a:rPr>
            </a:br>
            <a:endParaRPr lang="en-CA" dirty="0"/>
          </a:p>
        </p:txBody>
      </p:sp>
      <p:pic>
        <p:nvPicPr>
          <p:cNvPr id="4" name="Picture 3" descr="A blue and white logo&#10;&#10;Description automatically generated">
            <a:extLst>
              <a:ext uri="{FF2B5EF4-FFF2-40B4-BE49-F238E27FC236}">
                <a16:creationId xmlns:a16="http://schemas.microsoft.com/office/drawing/2014/main" id="{12DF8A42-67DA-095A-AFB6-50139EDCCB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 y="-352"/>
            <a:ext cx="3168198" cy="1425200"/>
          </a:xfrm>
          <a:prstGeom prst="rect">
            <a:avLst/>
          </a:prstGeom>
        </p:spPr>
      </p:pic>
      <p:sp>
        <p:nvSpPr>
          <p:cNvPr id="12" name="TextBox 11">
            <a:extLst>
              <a:ext uri="{FF2B5EF4-FFF2-40B4-BE49-F238E27FC236}">
                <a16:creationId xmlns:a16="http://schemas.microsoft.com/office/drawing/2014/main" id="{95713D2D-A599-9939-453C-51469706F143}"/>
              </a:ext>
            </a:extLst>
          </p:cNvPr>
          <p:cNvSpPr txBox="1"/>
          <p:nvPr/>
        </p:nvSpPr>
        <p:spPr>
          <a:xfrm>
            <a:off x="400595" y="1733957"/>
            <a:ext cx="11390810" cy="42421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a:ln>
                <a:noFill/>
              </a:ln>
              <a:solidFill>
                <a:srgbClr val="000000"/>
              </a:solidFill>
              <a:effectLst/>
              <a:uLnTx/>
              <a:uFillTx/>
              <a:latin typeface="Aptos Display" panose="020B00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Montserrat" panose="00000500000000000000" pitchFamily="2" charset="0"/>
              </a:rPr>
              <a:t>As a result of significant pressure from your Section Executive and the membership we are extremely pleased to report: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Montserrat"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Following significant OMA/MOH</a:t>
            </a:r>
            <a:r>
              <a:rPr lang="en-US" sz="2000" kern="100" dirty="0">
                <a:effectLst/>
                <a:latin typeface="Aptos" panose="020B0004020202020204" pitchFamily="34" charset="0"/>
                <a:ea typeface="Aptos" panose="020B0004020202020204" pitchFamily="34" charset="0"/>
                <a:cs typeface="Arial" panose="020B0604020202020204" pitchFamily="34" charset="0"/>
              </a:rPr>
              <a:t> mediation/arbitr</a:t>
            </a:r>
            <a:r>
              <a:rPr lang="en-US" sz="2000" kern="100" dirty="0">
                <a:latin typeface="Aptos" panose="020B0004020202020204" pitchFamily="34" charset="0"/>
                <a:ea typeface="Aptos" panose="020B0004020202020204" pitchFamily="34" charset="0"/>
                <a:cs typeface="Arial" panose="020B0604020202020204" pitchFamily="34" charset="0"/>
              </a:rPr>
              <a:t>ation, </a:t>
            </a:r>
            <a:r>
              <a:rPr lang="en-US" sz="2000" b="1" kern="100" dirty="0">
                <a:latin typeface="Aptos" panose="020B0004020202020204" pitchFamily="34" charset="0"/>
                <a:ea typeface="Aptos" panose="020B0004020202020204" pitchFamily="34" charset="0"/>
                <a:cs typeface="Arial" panose="020B0604020202020204" pitchFamily="34" charset="0"/>
              </a:rPr>
              <a:t>Lab Medicine is now included in BBOC funding</a:t>
            </a:r>
            <a:endParaRPr lang="en-US" sz="2000" b="1"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US" sz="2000" kern="100" dirty="0">
                <a:effectLst/>
                <a:latin typeface="Aptos" panose="020B0004020202020204" pitchFamily="34" charset="0"/>
                <a:ea typeface="Aptos" panose="020B0004020202020204" pitchFamily="34" charset="0"/>
                <a:cs typeface="Arial" panose="020B0604020202020204" pitchFamily="34" charset="0"/>
              </a:rPr>
              <a:t>There are more eligible specialties, including ours</a:t>
            </a:r>
          </a:p>
          <a:p>
            <a:pPr marL="342900" lvl="0" indent="-342900">
              <a:lnSpc>
                <a:spcPct val="115000"/>
              </a:lnSpc>
              <a:spcAft>
                <a:spcPts val="800"/>
              </a:spcAft>
              <a:buSzPts val="1000"/>
              <a:buFont typeface="Symbol" panose="05050102010706020507" pitchFamily="18" charset="2"/>
              <a:buChar char=""/>
              <a:tabLst>
                <a:tab pos="457200" algn="l"/>
              </a:tabLst>
            </a:pPr>
            <a:r>
              <a:rPr lang="en-US" sz="2000" kern="100" dirty="0">
                <a:effectLst/>
                <a:latin typeface="Aptos" panose="020B0004020202020204" pitchFamily="34" charset="0"/>
                <a:ea typeface="Aptos" panose="020B0004020202020204" pitchFamily="34" charset="0"/>
                <a:cs typeface="Arial" panose="020B0604020202020204" pitchFamily="34" charset="0"/>
              </a:rPr>
              <a:t>Expanded on-call compensation to 548 more groups</a:t>
            </a:r>
          </a:p>
          <a:p>
            <a:pPr marL="342900" lvl="0" indent="-342900">
              <a:lnSpc>
                <a:spcPct val="115000"/>
              </a:lnSpc>
              <a:spcAft>
                <a:spcPts val="800"/>
              </a:spcAft>
              <a:buSzPts val="1000"/>
              <a:buFont typeface="Symbol" panose="05050102010706020507" pitchFamily="18" charset="2"/>
              <a:buChar char=""/>
              <a:tabLst>
                <a:tab pos="457200" algn="l"/>
              </a:tabLst>
            </a:pPr>
            <a:r>
              <a:rPr lang="en-US" sz="2000" kern="100" dirty="0">
                <a:effectLst/>
                <a:latin typeface="Aptos" panose="020B0004020202020204" pitchFamily="34" charset="0"/>
                <a:ea typeface="Aptos" panose="020B0004020202020204" pitchFamily="34" charset="0"/>
                <a:cs typeface="Arial" panose="020B0604020202020204" pitchFamily="34" charset="0"/>
              </a:rPr>
              <a:t>Enhanced support for rural groups</a:t>
            </a:r>
          </a:p>
          <a:p>
            <a:pPr marL="342900" lvl="0" indent="-342900">
              <a:lnSpc>
                <a:spcPct val="115000"/>
              </a:lnSpc>
              <a:spcAft>
                <a:spcPts val="800"/>
              </a:spcAft>
              <a:buSzPts val="1000"/>
              <a:buFont typeface="Symbol" panose="05050102010706020507" pitchFamily="18" charset="2"/>
              <a:buChar char=""/>
              <a:tabLst>
                <a:tab pos="457200" algn="l"/>
              </a:tabLst>
            </a:pPr>
            <a:r>
              <a:rPr lang="en-US" sz="2000" kern="100" dirty="0">
                <a:effectLst/>
                <a:latin typeface="Aptos" panose="020B0004020202020204" pitchFamily="34" charset="0"/>
                <a:ea typeface="Aptos" panose="020B0004020202020204" pitchFamily="34" charset="0"/>
                <a:cs typeface="Arial" panose="020B0604020202020204" pitchFamily="34" charset="0"/>
              </a:rPr>
              <a:t>Compensation for smaller groups that provide extra coverage</a:t>
            </a:r>
          </a:p>
          <a:p>
            <a:pPr>
              <a:buNone/>
            </a:pPr>
            <a:r>
              <a:rPr lang="en-US" sz="2000" dirty="0">
                <a:effectLst/>
                <a:latin typeface="Aptos" panose="020B0004020202020204" pitchFamily="34" charset="0"/>
                <a:ea typeface="Aptos" panose="020B0004020202020204" pitchFamily="34" charset="0"/>
                <a:cs typeface="Arial" panose="020B0604020202020204" pitchFamily="34" charset="0"/>
              </a:rPr>
              <a:t>More information about BBOC is on the OMA website, including a detailed video briefing that outlines the new levels and per diem rates for each group</a:t>
            </a:r>
            <a:endParaRPr kumimoji="0" lang="en-US" sz="2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2" name="TextBox 1">
            <a:extLst>
              <a:ext uri="{FF2B5EF4-FFF2-40B4-BE49-F238E27FC236}">
                <a16:creationId xmlns:a16="http://schemas.microsoft.com/office/drawing/2014/main" id="{DA77A67B-814D-8531-2B4E-CF92FEF2DEC5}"/>
              </a:ext>
            </a:extLst>
          </p:cNvPr>
          <p:cNvSpPr txBox="1"/>
          <p:nvPr/>
        </p:nvSpPr>
        <p:spPr>
          <a:xfrm>
            <a:off x="7528560" y="6172657"/>
            <a:ext cx="4002483" cy="338554"/>
          </a:xfrm>
          <a:prstGeom prst="rect">
            <a:avLst/>
          </a:prstGeom>
          <a:noFill/>
        </p:spPr>
        <p:txBody>
          <a:bodyPr wrap="square" rtlCol="0">
            <a:spAutoFit/>
          </a:bodyPr>
          <a:lstStyle/>
          <a:p>
            <a:r>
              <a:rPr lang="en-CA" sz="1600" dirty="0"/>
              <a:t>OMA Section on Lab Medicine 2026 OAP AGM</a:t>
            </a:r>
          </a:p>
        </p:txBody>
      </p:sp>
    </p:spTree>
    <p:extLst>
      <p:ext uri="{BB962C8B-B14F-4D97-AF65-F5344CB8AC3E}">
        <p14:creationId xmlns:p14="http://schemas.microsoft.com/office/powerpoint/2010/main" val="3307863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5881D76-7EAF-004B-CF6D-BB6489BA795C}"/>
              </a:ext>
            </a:extLst>
          </p:cNvPr>
          <p:cNvSpPr>
            <a:spLocks noGrp="1"/>
          </p:cNvSpPr>
          <p:nvPr>
            <p:ph type="title"/>
          </p:nvPr>
        </p:nvSpPr>
        <p:spPr>
          <a:xfrm>
            <a:off x="3661201" y="1485028"/>
            <a:ext cx="9409792" cy="708166"/>
          </a:xfrm>
        </p:spPr>
        <p:txBody>
          <a:bodyPr>
            <a:normAutofit fontScale="90000"/>
          </a:bodyPr>
          <a:lstStyle/>
          <a:p>
            <a:r>
              <a:rPr lang="en-US" sz="4000" b="1" i="0" u="none" strike="noStrike" baseline="0" dirty="0">
                <a:latin typeface="Aptos Display" panose="020B0004020202020204" pitchFamily="34" charset="0"/>
              </a:rPr>
              <a:t>Update on PSA Funding</a:t>
            </a:r>
            <a:br>
              <a:rPr lang="en-US" sz="4000" b="1" i="0" u="none" strike="noStrike" baseline="0" dirty="0">
                <a:latin typeface="Aptos Display" panose="020B0004020202020204" pitchFamily="34" charset="0"/>
              </a:rPr>
            </a:br>
            <a:br>
              <a:rPr lang="en-US" sz="2800" b="0" i="0" u="none" strike="noStrike" baseline="0" dirty="0">
                <a:latin typeface="Aptos Display" panose="020B0004020202020204" pitchFamily="34" charset="0"/>
              </a:rPr>
            </a:br>
            <a:endParaRPr lang="en-CA" dirty="0"/>
          </a:p>
        </p:txBody>
      </p:sp>
      <p:pic>
        <p:nvPicPr>
          <p:cNvPr id="4" name="Picture 3" descr="A blue and white logo&#10;&#10;Description automatically generated">
            <a:extLst>
              <a:ext uri="{FF2B5EF4-FFF2-40B4-BE49-F238E27FC236}">
                <a16:creationId xmlns:a16="http://schemas.microsoft.com/office/drawing/2014/main" id="{12DF8A42-67DA-095A-AFB6-50139EDCCB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 y="-353"/>
            <a:ext cx="3268747" cy="1470431"/>
          </a:xfrm>
          <a:prstGeom prst="rect">
            <a:avLst/>
          </a:prstGeom>
        </p:spPr>
      </p:pic>
      <p:sp>
        <p:nvSpPr>
          <p:cNvPr id="5" name="TextBox 4">
            <a:extLst>
              <a:ext uri="{FF2B5EF4-FFF2-40B4-BE49-F238E27FC236}">
                <a16:creationId xmlns:a16="http://schemas.microsoft.com/office/drawing/2014/main" id="{03354A28-05FE-AE30-96D3-F4C0AC7C0DD5}"/>
              </a:ext>
            </a:extLst>
          </p:cNvPr>
          <p:cNvSpPr txBox="1"/>
          <p:nvPr/>
        </p:nvSpPr>
        <p:spPr>
          <a:xfrm>
            <a:off x="587356" y="1982183"/>
            <a:ext cx="10758158" cy="3693319"/>
          </a:xfrm>
          <a:prstGeom prst="rect">
            <a:avLst/>
          </a:prstGeom>
          <a:noFill/>
        </p:spPr>
        <p:txBody>
          <a:bodyPr wrap="square">
            <a:spAutoFit/>
          </a:bodyPr>
          <a:lstStyle/>
          <a:p>
            <a:pPr marR="0" algn="l"/>
            <a:endParaRPr lang="en-US" dirty="0">
              <a:latin typeface="Montserrat" panose="00000500000000000000" pitchFamily="2" charset="0"/>
            </a:endParaRPr>
          </a:p>
          <a:p>
            <a:pPr marL="285750" marR="0" indent="-285750" algn="l">
              <a:buFont typeface="Arial" panose="020B0604020202020204" pitchFamily="34" charset="0"/>
              <a:buChar char="•"/>
            </a:pPr>
            <a:endParaRPr lang="en-US" sz="2000" dirty="0">
              <a:latin typeface="Montserrat" panose="00000500000000000000" pitchFamily="2" charset="0"/>
            </a:endParaRPr>
          </a:p>
          <a:p>
            <a:pPr marL="285750" marR="0" indent="-285750" algn="l">
              <a:buFont typeface="Arial" panose="020B0604020202020204" pitchFamily="34" charset="0"/>
              <a:buChar char="•"/>
            </a:pPr>
            <a:r>
              <a:rPr lang="en-US" sz="2000" b="0" i="0" u="none" strike="noStrike" baseline="0" dirty="0">
                <a:latin typeface="Montserrat" panose="00000500000000000000" pitchFamily="2" charset="0"/>
              </a:rPr>
              <a:t>The implementation of payments for recent PSAs for Lab Medicine have proven to be very complex</a:t>
            </a:r>
          </a:p>
          <a:p>
            <a:pPr marL="285750" marR="0" indent="-285750" algn="l">
              <a:buFont typeface="Arial" panose="020B0604020202020204" pitchFamily="34" charset="0"/>
              <a:buChar char="•"/>
            </a:pPr>
            <a:endParaRPr lang="en-US" sz="2000" b="0" i="0" u="none" strike="noStrike" baseline="0" dirty="0">
              <a:latin typeface="Montserrat" panose="00000500000000000000" pitchFamily="2" charset="0"/>
            </a:endParaRPr>
          </a:p>
          <a:p>
            <a:pPr marL="285750" marR="0" indent="-285750" algn="l">
              <a:buFont typeface="Arial" panose="020B0604020202020204" pitchFamily="34" charset="0"/>
              <a:buChar char="•"/>
            </a:pPr>
            <a:r>
              <a:rPr lang="en-US" sz="2000" b="0" i="0" u="none" strike="noStrike" baseline="0" dirty="0">
                <a:latin typeface="Montserrat" panose="00000500000000000000" pitchFamily="2" charset="0"/>
              </a:rPr>
              <a:t>The Section Executive drafted an UMLC payment chart for the OMA and Ministry to finalize</a:t>
            </a:r>
          </a:p>
          <a:p>
            <a:pPr marL="285750" marR="0" indent="-285750" algn="l">
              <a:buFont typeface="Arial" panose="020B0604020202020204" pitchFamily="34" charset="0"/>
              <a:buChar char="•"/>
            </a:pPr>
            <a:endParaRPr lang="en-US" sz="2000" b="0" i="0" u="none" strike="noStrike" baseline="0" dirty="0">
              <a:latin typeface="Montserrat" panose="00000500000000000000" pitchFamily="2" charset="0"/>
            </a:endParaRPr>
          </a:p>
          <a:p>
            <a:pPr marL="285750" marR="0" indent="-285750" algn="l">
              <a:buFont typeface="Arial" panose="020B0604020202020204" pitchFamily="34" charset="0"/>
              <a:buChar char="•"/>
            </a:pPr>
            <a:r>
              <a:rPr lang="en-US" sz="2000" dirty="0">
                <a:latin typeface="Montserrat" panose="00000500000000000000" pitchFamily="2" charset="0"/>
              </a:rPr>
              <a:t>We now have a final PSA payment chart approved by the MOH that will be provided to all members in our ”soon to be released” May Newsletter</a:t>
            </a:r>
            <a:endParaRPr lang="en-US" sz="2000" b="0" i="0" u="none" strike="noStrike" baseline="0" dirty="0">
              <a:latin typeface="Montserrat" panose="00000500000000000000" pitchFamily="2" charset="0"/>
            </a:endParaRPr>
          </a:p>
          <a:p>
            <a:endParaRPr lang="en-CA" sz="1800" b="0" i="0" u="none" strike="noStrike" baseline="0" dirty="0">
              <a:latin typeface="Montserrat" panose="00000500000000000000" pitchFamily="2" charset="0"/>
            </a:endParaRPr>
          </a:p>
          <a:p>
            <a:endParaRPr lang="en-CA" dirty="0"/>
          </a:p>
        </p:txBody>
      </p:sp>
      <p:sp>
        <p:nvSpPr>
          <p:cNvPr id="2" name="TextBox 1">
            <a:extLst>
              <a:ext uri="{FF2B5EF4-FFF2-40B4-BE49-F238E27FC236}">
                <a16:creationId xmlns:a16="http://schemas.microsoft.com/office/drawing/2014/main" id="{76F18E47-49D8-F11D-9078-90471BE56928}"/>
              </a:ext>
            </a:extLst>
          </p:cNvPr>
          <p:cNvSpPr txBox="1"/>
          <p:nvPr/>
        </p:nvSpPr>
        <p:spPr>
          <a:xfrm>
            <a:off x="7528560" y="6172657"/>
            <a:ext cx="4002483" cy="338554"/>
          </a:xfrm>
          <a:prstGeom prst="rect">
            <a:avLst/>
          </a:prstGeom>
          <a:noFill/>
        </p:spPr>
        <p:txBody>
          <a:bodyPr wrap="square" rtlCol="0">
            <a:spAutoFit/>
          </a:bodyPr>
          <a:lstStyle/>
          <a:p>
            <a:r>
              <a:rPr lang="en-CA" sz="1600" dirty="0"/>
              <a:t>OMA Section on Lab Medicine 2026 OAP AGM</a:t>
            </a:r>
          </a:p>
        </p:txBody>
      </p:sp>
    </p:spTree>
    <p:extLst>
      <p:ext uri="{BB962C8B-B14F-4D97-AF65-F5344CB8AC3E}">
        <p14:creationId xmlns:p14="http://schemas.microsoft.com/office/powerpoint/2010/main" val="976268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A7CEE72-C5E6-1613-C471-0A9909660E7F}"/>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49C34DAA-331B-3B74-F0BF-FA0C7333B893}"/>
              </a:ext>
            </a:extLst>
          </p:cNvPr>
          <p:cNvSpPr>
            <a:spLocks noGrp="1"/>
          </p:cNvSpPr>
          <p:nvPr>
            <p:ph type="body" sz="quarter" idx="11"/>
          </p:nvPr>
        </p:nvSpPr>
        <p:spPr>
          <a:xfrm>
            <a:off x="437322" y="2602207"/>
            <a:ext cx="10840278" cy="3293380"/>
          </a:xfrm>
        </p:spPr>
        <p:txBody>
          <a:bodyPr>
            <a:normAutofit fontScale="92500" lnSpcReduction="10000"/>
          </a:bodyPr>
          <a:lstStyle/>
          <a:p>
            <a:r>
              <a:rPr lang="en-CA" sz="2600" b="0" dirty="0"/>
              <a:t>We the Section Executive have initiated our own Webpage for members</a:t>
            </a:r>
          </a:p>
          <a:p>
            <a:endParaRPr lang="en-CA" sz="2600" b="0" dirty="0"/>
          </a:p>
          <a:p>
            <a:r>
              <a:rPr lang="en-CA" sz="2600" b="0" dirty="0"/>
              <a:t>This Webpage will allow us to share important documents and information directly with members</a:t>
            </a:r>
          </a:p>
          <a:p>
            <a:endParaRPr lang="en-CA" sz="2600" b="0" dirty="0"/>
          </a:p>
          <a:p>
            <a:r>
              <a:rPr lang="en-CA" sz="2600" b="0" dirty="0"/>
              <a:t>The Webpage is live at: </a:t>
            </a:r>
          </a:p>
          <a:p>
            <a:r>
              <a:rPr lang="en-CA" sz="2600" b="0" dirty="0"/>
              <a:t>                                                  omalabmed.ca</a:t>
            </a:r>
          </a:p>
          <a:p>
            <a:endParaRPr lang="en-CA" sz="2400" b="0" dirty="0"/>
          </a:p>
          <a:p>
            <a:endParaRPr lang="en-CA" sz="2400" b="0" dirty="0"/>
          </a:p>
          <a:p>
            <a:endParaRPr lang="en-CA" dirty="0"/>
          </a:p>
          <a:p>
            <a:endParaRPr lang="en-CA" dirty="0"/>
          </a:p>
        </p:txBody>
      </p:sp>
      <p:sp>
        <p:nvSpPr>
          <p:cNvPr id="10" name="Title 9">
            <a:extLst>
              <a:ext uri="{FF2B5EF4-FFF2-40B4-BE49-F238E27FC236}">
                <a16:creationId xmlns:a16="http://schemas.microsoft.com/office/drawing/2014/main" id="{378B3369-0F40-FB2C-FC48-0CDB82634EE6}"/>
              </a:ext>
            </a:extLst>
          </p:cNvPr>
          <p:cNvSpPr>
            <a:spLocks noGrp="1"/>
          </p:cNvSpPr>
          <p:nvPr>
            <p:ph type="title"/>
          </p:nvPr>
        </p:nvSpPr>
        <p:spPr>
          <a:xfrm>
            <a:off x="1655806" y="1327786"/>
            <a:ext cx="10250169" cy="708166"/>
          </a:xfrm>
        </p:spPr>
        <p:txBody>
          <a:bodyPr>
            <a:normAutofit fontScale="90000"/>
          </a:bodyPr>
          <a:lstStyle/>
          <a:p>
            <a:r>
              <a:rPr lang="en-CA" dirty="0"/>
              <a:t>                A New Ontario </a:t>
            </a:r>
            <a:br>
              <a:rPr lang="en-CA" dirty="0"/>
            </a:br>
            <a:r>
              <a:rPr lang="en-CA" dirty="0"/>
              <a:t>       Laboratory Physician Webpage</a:t>
            </a:r>
          </a:p>
        </p:txBody>
      </p:sp>
      <p:sp>
        <p:nvSpPr>
          <p:cNvPr id="3" name="TextBox 2">
            <a:extLst>
              <a:ext uri="{FF2B5EF4-FFF2-40B4-BE49-F238E27FC236}">
                <a16:creationId xmlns:a16="http://schemas.microsoft.com/office/drawing/2014/main" id="{AA20C78A-545B-D34F-3792-C708A5A27477}"/>
              </a:ext>
            </a:extLst>
          </p:cNvPr>
          <p:cNvSpPr txBox="1"/>
          <p:nvPr/>
        </p:nvSpPr>
        <p:spPr>
          <a:xfrm>
            <a:off x="7669808" y="6120874"/>
            <a:ext cx="400248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black"/>
                </a:solidFill>
                <a:effectLst/>
                <a:uLnTx/>
                <a:uFillTx/>
                <a:latin typeface="Calibri" panose="020F0502020204030204"/>
                <a:ea typeface="+mn-ea"/>
                <a:cs typeface="+mn-cs"/>
              </a:rPr>
              <a:t>OMA Section on Lab Medicine 2026 OAP AGM</a:t>
            </a:r>
          </a:p>
        </p:txBody>
      </p:sp>
      <p:pic>
        <p:nvPicPr>
          <p:cNvPr id="4" name="Picture 3" descr="A blue and white logo&#10;&#10;Description automatically generated">
            <a:extLst>
              <a:ext uri="{FF2B5EF4-FFF2-40B4-BE49-F238E27FC236}">
                <a16:creationId xmlns:a16="http://schemas.microsoft.com/office/drawing/2014/main" id="{B0880767-40F7-501A-8B48-89BC46761D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7695"/>
            <a:ext cx="3311610" cy="1489713"/>
          </a:xfrm>
          <a:prstGeom prst="rect">
            <a:avLst/>
          </a:prstGeom>
        </p:spPr>
      </p:pic>
    </p:spTree>
    <p:extLst>
      <p:ext uri="{BB962C8B-B14F-4D97-AF65-F5344CB8AC3E}">
        <p14:creationId xmlns:p14="http://schemas.microsoft.com/office/powerpoint/2010/main" val="1616773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FBB7AB-C5EA-35C0-D8F5-AED3C972BD2B}"/>
              </a:ext>
            </a:extLst>
          </p:cNvPr>
          <p:cNvSpPr>
            <a:spLocks noGrp="1"/>
          </p:cNvSpPr>
          <p:nvPr>
            <p:ph type="title"/>
          </p:nvPr>
        </p:nvSpPr>
        <p:spPr>
          <a:xfrm>
            <a:off x="4683860" y="513220"/>
            <a:ext cx="2824280" cy="1325563"/>
          </a:xfrm>
        </p:spPr>
        <p:txBody>
          <a:bodyPr/>
          <a:lstStyle/>
          <a:p>
            <a:r>
              <a:rPr lang="en-CA" dirty="0"/>
              <a:t>Finally…</a:t>
            </a:r>
          </a:p>
        </p:txBody>
      </p:sp>
      <p:sp>
        <p:nvSpPr>
          <p:cNvPr id="4" name="Text Placeholder 3">
            <a:extLst>
              <a:ext uri="{FF2B5EF4-FFF2-40B4-BE49-F238E27FC236}">
                <a16:creationId xmlns:a16="http://schemas.microsoft.com/office/drawing/2014/main" id="{FA2FE619-1FDF-C3D6-2656-C5A93C9F3439}"/>
              </a:ext>
            </a:extLst>
          </p:cNvPr>
          <p:cNvSpPr>
            <a:spLocks noGrp="1"/>
          </p:cNvSpPr>
          <p:nvPr>
            <p:ph type="body" sz="quarter" idx="12"/>
          </p:nvPr>
        </p:nvSpPr>
        <p:spPr>
          <a:xfrm>
            <a:off x="660957" y="2443334"/>
            <a:ext cx="9984139" cy="4620483"/>
          </a:xfrm>
        </p:spPr>
        <p:txBody>
          <a:bodyPr>
            <a:normAutofit/>
          </a:bodyPr>
          <a:lstStyle/>
          <a:p>
            <a:r>
              <a:rPr lang="en-CA" dirty="0"/>
              <a:t>Thank you to the Ontario Association of Pathologists (OAP) for the opportunity to present as part of their session today</a:t>
            </a:r>
          </a:p>
          <a:p>
            <a:r>
              <a:rPr lang="en-CA" dirty="0"/>
              <a:t>Thank you to all members that were able to attend either in person or on-line</a:t>
            </a:r>
          </a:p>
          <a:p>
            <a:r>
              <a:rPr lang="en-CA" dirty="0"/>
              <a:t>Don’t forget to visit our webpage at omalabmed.ca</a:t>
            </a:r>
          </a:p>
        </p:txBody>
      </p:sp>
      <p:pic>
        <p:nvPicPr>
          <p:cNvPr id="2" name="Picture 1">
            <a:extLst>
              <a:ext uri="{FF2B5EF4-FFF2-40B4-BE49-F238E27FC236}">
                <a16:creationId xmlns:a16="http://schemas.microsoft.com/office/drawing/2014/main" id="{F8090D42-32FF-4A30-60ED-4BD34AD495BC}"/>
              </a:ext>
            </a:extLst>
          </p:cNvPr>
          <p:cNvPicPr>
            <a:picLocks noChangeAspect="1"/>
          </p:cNvPicPr>
          <p:nvPr/>
        </p:nvPicPr>
        <p:blipFill>
          <a:blip r:embed="rId2"/>
          <a:stretch>
            <a:fillRect/>
          </a:stretch>
        </p:blipFill>
        <p:spPr>
          <a:xfrm>
            <a:off x="0" y="148723"/>
            <a:ext cx="3267739" cy="1469263"/>
          </a:xfrm>
          <a:prstGeom prst="rect">
            <a:avLst/>
          </a:prstGeom>
        </p:spPr>
      </p:pic>
      <p:sp>
        <p:nvSpPr>
          <p:cNvPr id="5" name="TextBox 4">
            <a:extLst>
              <a:ext uri="{FF2B5EF4-FFF2-40B4-BE49-F238E27FC236}">
                <a16:creationId xmlns:a16="http://schemas.microsoft.com/office/drawing/2014/main" id="{6B41C497-2833-41E0-C01A-09A15F778CCD}"/>
              </a:ext>
            </a:extLst>
          </p:cNvPr>
          <p:cNvSpPr txBox="1"/>
          <p:nvPr/>
        </p:nvSpPr>
        <p:spPr>
          <a:xfrm>
            <a:off x="7528560" y="6172657"/>
            <a:ext cx="4002483" cy="338554"/>
          </a:xfrm>
          <a:prstGeom prst="rect">
            <a:avLst/>
          </a:prstGeom>
          <a:noFill/>
        </p:spPr>
        <p:txBody>
          <a:bodyPr wrap="square" rtlCol="0">
            <a:spAutoFit/>
          </a:bodyPr>
          <a:lstStyle/>
          <a:p>
            <a:r>
              <a:rPr lang="en-CA" sz="1600" dirty="0"/>
              <a:t>OMA Section on Lab Medicine 2026 OAP AGM</a:t>
            </a:r>
          </a:p>
        </p:txBody>
      </p:sp>
    </p:spTree>
    <p:extLst>
      <p:ext uri="{BB962C8B-B14F-4D97-AF65-F5344CB8AC3E}">
        <p14:creationId xmlns:p14="http://schemas.microsoft.com/office/powerpoint/2010/main" val="1871017882"/>
      </p:ext>
    </p:extLst>
  </p:cSld>
  <p:clrMapOvr>
    <a:masterClrMapping/>
  </p:clrMapOvr>
</p:sld>
</file>

<file path=ppt/theme/theme1.xml><?xml version="1.0" encoding="utf-8"?>
<a:theme xmlns:a="http://schemas.openxmlformats.org/drawingml/2006/main" name="OA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P" id="{9B1D45C6-3F6D-46F4-9C0C-64CC03C6A786}" vid="{CCEA0C1F-09E9-4F7D-B144-1B8D056562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OAP</Template>
  <TotalTime>138</TotalTime>
  <Words>612</Words>
  <Application>Microsoft Office PowerPoint</Application>
  <PresentationFormat>Widescreen</PresentationFormat>
  <Paragraphs>75</Paragraphs>
  <Slides>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Aptos</vt:lpstr>
      <vt:lpstr>Arial</vt:lpstr>
      <vt:lpstr>Montserrat</vt:lpstr>
      <vt:lpstr>Symbol</vt:lpstr>
      <vt:lpstr>Baskerville Old Face</vt:lpstr>
      <vt:lpstr>Calibri</vt:lpstr>
      <vt:lpstr>Aptos Display</vt:lpstr>
      <vt:lpstr>OAP</vt:lpstr>
      <vt:lpstr>   OMA Laboratory Section  Presentation to OAP    Annual General Meeting</vt:lpstr>
      <vt:lpstr>Presenter Disclosure</vt:lpstr>
      <vt:lpstr>New Lab Section Executive             as of May 2026</vt:lpstr>
      <vt:lpstr>Laboratory APP Update</vt:lpstr>
      <vt:lpstr>Burden-Based BBOC Funding              Great News! </vt:lpstr>
      <vt:lpstr>Update on PSA Funding  </vt:lpstr>
      <vt:lpstr>                A New Ontario         Laboratory Physician Webpage</vt:lpstr>
      <vt:lpstr>Finally…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sbjerno@medfall.com</dc:creator>
  <cp:lastModifiedBy>Susanne Bjerno</cp:lastModifiedBy>
  <cp:revision>5</cp:revision>
  <dcterms:created xsi:type="dcterms:W3CDTF">2022-03-03T20:49:23Z</dcterms:created>
  <dcterms:modified xsi:type="dcterms:W3CDTF">2026-05-10T18:32:24Z</dcterms:modified>
</cp:coreProperties>
</file>