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charts/chart2.xml" ContentType="application/vnd.openxmlformats-officedocument.drawingml.chart+xml"/>
  <Override PartName="/ppt/notesSlides/notesSlide3.xml" ContentType="application/vnd.openxmlformats-officedocument.presentationml.notesSlide+xml"/>
  <Override PartName="/ppt/charts/chart3.xml" ContentType="application/vnd.openxmlformats-officedocument.drawingml.chart+xml"/>
  <Override PartName="/ppt/drawings/drawing1.xml" ContentType="application/vnd.openxmlformats-officedocument.drawingml.chartshapes+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style1.xml" ContentType="application/vnd.ms-office.chartstyle+xml"/>
  <Override PartName="/ppt/charts/colors1.xml" ContentType="application/vnd.ms-office.chartcolorstyle+xml"/>
  <Override PartName="/ppt/charts/chart7.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charts/chart8.xml" ContentType="application/vnd.openxmlformats-officedocument.drawingml.chart+xml"/>
  <Override PartName="/ppt/charts/chart9.xml" ContentType="application/vnd.openxmlformats-officedocument.drawingml.chart+xml"/>
  <Override PartName="/ppt/notesSlides/notesSlide5.xml" ContentType="application/vnd.openxmlformats-officedocument.presentationml.notesSlide+xml"/>
  <Override PartName="/ppt/charts/chart10.xml" ContentType="application/vnd.openxmlformats-officedocument.drawingml.chart+xml"/>
  <Override PartName="/ppt/charts/chart11.xml" ContentType="application/vnd.openxmlformats-officedocument.drawingml.char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4"/>
  </p:sldMasterIdLst>
  <p:notesMasterIdLst>
    <p:notesMasterId r:id="rId21"/>
  </p:notesMasterIdLst>
  <p:sldIdLst>
    <p:sldId id="256" r:id="rId5"/>
    <p:sldId id="286" r:id="rId6"/>
    <p:sldId id="271" r:id="rId7"/>
    <p:sldId id="285" r:id="rId8"/>
    <p:sldId id="260" r:id="rId9"/>
    <p:sldId id="272" r:id="rId10"/>
    <p:sldId id="261" r:id="rId11"/>
    <p:sldId id="284" r:id="rId12"/>
    <p:sldId id="280" r:id="rId13"/>
    <p:sldId id="279" r:id="rId14"/>
    <p:sldId id="275" r:id="rId15"/>
    <p:sldId id="276" r:id="rId16"/>
    <p:sldId id="278" r:id="rId17"/>
    <p:sldId id="258" r:id="rId18"/>
    <p:sldId id="281" r:id="rId19"/>
    <p:sldId id="282" r:id="rId20"/>
  </p:sldIdLst>
  <p:sldSz cx="9144000" cy="6858000" type="screen4x3"/>
  <p:notesSz cx="9144000" cy="6858000"/>
  <p:defaultText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8153"/>
    <a:srgbClr val="00859B"/>
    <a:srgbClr val="FCB53B"/>
    <a:srgbClr val="BFE1F3"/>
    <a:srgbClr val="00B5E2"/>
    <a:srgbClr val="232E83"/>
    <a:srgbClr val="F2FBFE"/>
    <a:srgbClr val="000000"/>
    <a:srgbClr val="333333"/>
    <a:srgbClr val="001A7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25DE3A-8C58-4707-9D29-59A7EB13D189}" v="70" dt="2026-08-17T18:19:16.837"/>
    <p1510:client id="{908ED505-AFA2-45D0-92A5-331C71F68E15}" v="100" dt="2026-08-18T15:19:36.033"/>
    <p1510:client id="{F0BADBD7-F658-F031-307B-93670F96C285}" v="1" dt="2026-08-17T17:29:40.87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0" d="100"/>
          <a:sy n="50" d="100"/>
        </p:scale>
        <p:origin x="1050"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1.xml"/><Relationship Id="rId1" Type="http://schemas.microsoft.com/office/2011/relationships/chartStyle" Target="style1.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2.xml"/><Relationship Id="rId1" Type="http://schemas.microsoft.com/office/2011/relationships/chartStyle" Target="style2.xml"/></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Active Physicians</c:v>
                </c:pt>
              </c:strCache>
            </c:strRef>
          </c:tx>
          <c:spPr>
            <a:solidFill>
              <a:srgbClr val="232E83"/>
            </a:solidFill>
            <a:effectLst/>
          </c:spPr>
          <c:invertIfNegative val="0"/>
          <c:dLbls>
            <c:spPr>
              <a:noFill/>
              <a:ln>
                <a:noFill/>
              </a:ln>
              <a:effectLst/>
            </c:spPr>
            <c:txPr>
              <a:bodyPr wrap="square" lIns="38100" tIns="19050" rIns="38100" bIns="19050" anchor="ctr">
                <a:spAutoFit/>
              </a:bodyPr>
              <a:lstStyle/>
              <a:p>
                <a:pPr>
                  <a:defRPr b="1">
                    <a:solidFill>
                      <a:srgbClr val="232E83"/>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Sheet1!$A$2:$A$18</c:f>
              <c:strCache>
                <c:ptCount val="17"/>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c:v>
                </c:pt>
                <c:pt idx="15">
                  <c:v>2024</c:v>
                </c:pt>
                <c:pt idx="16">
                  <c:v>2025</c:v>
                </c:pt>
              </c:strCache>
            </c:strRef>
          </c:cat>
          <c:val>
            <c:numRef>
              <c:f>Sheet1!$B$2:$B$18</c:f>
              <c:numCache>
                <c:formatCode>General</c:formatCode>
                <c:ptCount val="17"/>
                <c:pt idx="0">
                  <c:v>531</c:v>
                </c:pt>
                <c:pt idx="1">
                  <c:v>550</c:v>
                </c:pt>
                <c:pt idx="2">
                  <c:v>553</c:v>
                </c:pt>
                <c:pt idx="3">
                  <c:v>575</c:v>
                </c:pt>
                <c:pt idx="4">
                  <c:v>588</c:v>
                </c:pt>
                <c:pt idx="5">
                  <c:v>592</c:v>
                </c:pt>
                <c:pt idx="6">
                  <c:v>598</c:v>
                </c:pt>
                <c:pt idx="7">
                  <c:v>597</c:v>
                </c:pt>
                <c:pt idx="8">
                  <c:v>605</c:v>
                </c:pt>
                <c:pt idx="9">
                  <c:v>623</c:v>
                </c:pt>
                <c:pt idx="10">
                  <c:v>627</c:v>
                </c:pt>
                <c:pt idx="11">
                  <c:v>639</c:v>
                </c:pt>
                <c:pt idx="12">
                  <c:v>648</c:v>
                </c:pt>
                <c:pt idx="13">
                  <c:v>652</c:v>
                </c:pt>
                <c:pt idx="14">
                  <c:v>617</c:v>
                </c:pt>
                <c:pt idx="15">
                  <c:v>652</c:v>
                </c:pt>
                <c:pt idx="16">
                  <c:v>663</c:v>
                </c:pt>
              </c:numCache>
            </c:numRef>
          </c:val>
          <c:extLst>
            <c:ext xmlns:c16="http://schemas.microsoft.com/office/drawing/2014/chart" uri="{C3380CC4-5D6E-409C-BE32-E72D297353CC}">
              <c16:uniqueId val="{00000000-DC46-4309-9B06-D341BCE9F081}"/>
            </c:ext>
          </c:extLst>
        </c:ser>
        <c:dLbls>
          <c:showLegendKey val="0"/>
          <c:showVal val="0"/>
          <c:showCatName val="0"/>
          <c:showSerName val="0"/>
          <c:showPercent val="0"/>
          <c:showBubbleSize val="0"/>
        </c:dLbls>
        <c:gapWidth val="2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000" b="0" i="0" u="none" strike="noStrike">
                <a:solidFill>
                  <a:srgbClr val="6B7A8F"/>
                </a:solidFill>
                <a:latin typeface="Arial"/>
              </a:defRPr>
            </a:pPr>
            <a:endParaRPr lang="en-US"/>
          </a:p>
        </c:txPr>
        <c:crossAx val="2094734552"/>
        <c:crosses val="autoZero"/>
        <c:auto val="1"/>
        <c:lblAlgn val="ctr"/>
        <c:lblOffset val="100"/>
        <c:noMultiLvlLbl val="1"/>
      </c:catAx>
      <c:valAx>
        <c:axId val="2094734552"/>
        <c:scaling>
          <c:orientation val="minMax"/>
          <c:min val="0"/>
        </c:scaling>
        <c:delete val="0"/>
        <c:axPos val="l"/>
        <c:majorGridlines>
          <c:spPr>
            <a:ln w="9525" cap="flat">
              <a:solidFill>
                <a:srgbClr val="D7DEE6"/>
              </a:solidFill>
              <a:prstDash val="solid"/>
              <a:round/>
            </a:ln>
          </c:spPr>
        </c:majorGridlines>
        <c:title>
          <c:tx>
            <c:rich>
              <a:bodyPr/>
              <a:lstStyle/>
              <a:p>
                <a:pPr>
                  <a:defRPr sz="1100" b="0" i="0" u="none" strike="noStrike">
                    <a:solidFill>
                      <a:srgbClr val="1B2A4A"/>
                    </a:solidFill>
                    <a:latin typeface="Arial"/>
                  </a:defRPr>
                </a:pPr>
                <a:r>
                  <a:rPr lang="en-CA" sz="1100" b="0" i="0" u="none" strike="noStrike">
                    <a:solidFill>
                      <a:srgbClr val="1B2A4A"/>
                    </a:solidFill>
                    <a:latin typeface="Arial"/>
                  </a:rPr>
                  <a:t>Active Physicians</a:t>
                </a:r>
              </a:p>
            </c:rich>
          </c:tx>
          <c:overlay val="0"/>
        </c:title>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6B7A8F"/>
                </a:solidFill>
                <a:latin typeface="Arial"/>
              </a:defRPr>
            </a:pPr>
            <a:endParaRPr lang="en-US"/>
          </a:p>
        </c:txPr>
        <c:crossAx val="2094734554"/>
        <c:crosses val="autoZero"/>
        <c:crossBetween val="between"/>
      </c:valAx>
      <c:spPr>
        <a:noFill/>
        <a:ln>
          <a:noFill/>
        </a:ln>
        <a:effectLst/>
      </c:spPr>
    </c:plotArea>
    <c:legend>
      <c:legendPos val="b"/>
      <c:overlay val="0"/>
      <c:txPr>
        <a:bodyPr/>
        <a:lstStyle/>
        <a:p>
          <a:pPr>
            <a:defRPr sz="1100">
              <a:solidFill>
                <a:srgbClr val="1B2A4A"/>
              </a:solidFill>
            </a:defRPr>
          </a:pPr>
          <a:endParaRPr lang="en-US"/>
        </a:p>
      </c:txPr>
    </c:legend>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Active Physicians</c:v>
                </c:pt>
              </c:strCache>
            </c:strRef>
          </c:tx>
          <c:spPr>
            <a:solidFill>
              <a:srgbClr val="232E83"/>
            </a:solidFill>
            <a:effectLst/>
          </c:spPr>
          <c:invertIfNegative val="0"/>
          <c:dLbls>
            <c:spPr>
              <a:noFill/>
              <a:ln>
                <a:noFill/>
              </a:ln>
              <a:effectLst/>
            </c:spPr>
            <c:txPr>
              <a:bodyPr wrap="square" lIns="38100" tIns="19050" rIns="38100" bIns="19050" anchor="ctr">
                <a:spAutoFit/>
              </a:bodyPr>
              <a:lstStyle/>
              <a:p>
                <a:pPr>
                  <a:defRPr b="1">
                    <a:solidFill>
                      <a:srgbClr val="232E83"/>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Sheet1!$A$2:$A$18</c:f>
              <c:strCache>
                <c:ptCount val="17"/>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c:v>
                </c:pt>
                <c:pt idx="15">
                  <c:v>2024</c:v>
                </c:pt>
                <c:pt idx="16">
                  <c:v>2025</c:v>
                </c:pt>
              </c:strCache>
            </c:strRef>
          </c:cat>
          <c:val>
            <c:numRef>
              <c:f>Sheet1!$B$2:$B$18</c:f>
              <c:numCache>
                <c:formatCode>General</c:formatCode>
                <c:ptCount val="17"/>
                <c:pt idx="0">
                  <c:v>531</c:v>
                </c:pt>
                <c:pt idx="1">
                  <c:v>550</c:v>
                </c:pt>
                <c:pt idx="2">
                  <c:v>553</c:v>
                </c:pt>
                <c:pt idx="3">
                  <c:v>575</c:v>
                </c:pt>
                <c:pt idx="4">
                  <c:v>588</c:v>
                </c:pt>
                <c:pt idx="5">
                  <c:v>592</c:v>
                </c:pt>
                <c:pt idx="6">
                  <c:v>598</c:v>
                </c:pt>
                <c:pt idx="7">
                  <c:v>597</c:v>
                </c:pt>
                <c:pt idx="8">
                  <c:v>605</c:v>
                </c:pt>
                <c:pt idx="9">
                  <c:v>623</c:v>
                </c:pt>
                <c:pt idx="10">
                  <c:v>627</c:v>
                </c:pt>
                <c:pt idx="11">
                  <c:v>639</c:v>
                </c:pt>
                <c:pt idx="12">
                  <c:v>648</c:v>
                </c:pt>
                <c:pt idx="13">
                  <c:v>652</c:v>
                </c:pt>
                <c:pt idx="14">
                  <c:v>617</c:v>
                </c:pt>
                <c:pt idx="15">
                  <c:v>652</c:v>
                </c:pt>
                <c:pt idx="16">
                  <c:v>663</c:v>
                </c:pt>
              </c:numCache>
            </c:numRef>
          </c:val>
          <c:extLst>
            <c:ext xmlns:c16="http://schemas.microsoft.com/office/drawing/2014/chart" uri="{C3380CC4-5D6E-409C-BE32-E72D297353CC}">
              <c16:uniqueId val="{00000000-DC46-4309-9B06-D341BCE9F081}"/>
            </c:ext>
          </c:extLst>
        </c:ser>
        <c:dLbls>
          <c:showLegendKey val="0"/>
          <c:showVal val="0"/>
          <c:showCatName val="0"/>
          <c:showSerName val="0"/>
          <c:showPercent val="0"/>
          <c:showBubbleSize val="0"/>
        </c:dLbls>
        <c:gapWidth val="20"/>
        <c:axId val="2094734554"/>
        <c:axId val="2094734552"/>
      </c:barChart>
      <c:lineChart>
        <c:grouping val="standard"/>
        <c:varyColors val="0"/>
        <c:ser>
          <c:idx val="1"/>
          <c:order val="1"/>
          <c:tx>
            <c:strRef>
              <c:f>Sheet1!$C$1</c:f>
              <c:strCache>
                <c:ptCount val="1"/>
                <c:pt idx="0">
                  <c:v>Per 100,000 Population</c:v>
                </c:pt>
              </c:strCache>
            </c:strRef>
          </c:tx>
          <c:spPr>
            <a:ln w="31750" cap="flat">
              <a:solidFill>
                <a:srgbClr val="FCB53B"/>
              </a:solidFill>
              <a:prstDash val="solid"/>
              <a:round/>
            </a:ln>
            <a:effectLst/>
          </c:spPr>
          <c:marker>
            <c:symbol val="circle"/>
            <c:size val="5"/>
            <c:spPr>
              <a:solidFill>
                <a:srgbClr val="FCB53B"/>
              </a:solidFill>
              <a:ln w="9525" cap="flat">
                <a:solidFill>
                  <a:srgbClr val="FCB53B"/>
                </a:solidFill>
                <a:prstDash val="solid"/>
                <a:round/>
              </a:ln>
              <a:effectLst/>
            </c:spPr>
          </c:marker>
          <c:dLbls>
            <c:spPr>
              <a:noFill/>
              <a:ln>
                <a:noFill/>
              </a:ln>
              <a:effectLst/>
            </c:spPr>
            <c:txPr>
              <a:bodyPr wrap="square" lIns="38100" tIns="19050" rIns="38100" bIns="19050" anchor="ctr">
                <a:spAutoFit/>
              </a:bodyPr>
              <a:lstStyle/>
              <a:p>
                <a:pPr>
                  <a:defRPr b="1">
                    <a:solidFill>
                      <a:srgbClr val="FCB53B"/>
                    </a:solidFill>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Sheet1!$A$2:$A$18</c:f>
              <c:strCache>
                <c:ptCount val="17"/>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c:v>
                </c:pt>
                <c:pt idx="15">
                  <c:v>2024</c:v>
                </c:pt>
                <c:pt idx="16">
                  <c:v>2025</c:v>
                </c:pt>
              </c:strCache>
            </c:strRef>
          </c:cat>
          <c:val>
            <c:numRef>
              <c:f>Sheet1!$C$2:$C$18</c:f>
              <c:numCache>
                <c:formatCode>General</c:formatCode>
                <c:ptCount val="17"/>
                <c:pt idx="0">
                  <c:v>4.08</c:v>
                </c:pt>
                <c:pt idx="1">
                  <c:v>4.1900000000000004</c:v>
                </c:pt>
                <c:pt idx="2">
                  <c:v>4.17</c:v>
                </c:pt>
                <c:pt idx="3">
                  <c:v>4.29</c:v>
                </c:pt>
                <c:pt idx="4">
                  <c:v>4.3499999999999996</c:v>
                </c:pt>
                <c:pt idx="5">
                  <c:v>4.3499999999999996</c:v>
                </c:pt>
                <c:pt idx="6">
                  <c:v>4.3600000000000003</c:v>
                </c:pt>
                <c:pt idx="7">
                  <c:v>4.3</c:v>
                </c:pt>
                <c:pt idx="8">
                  <c:v>4.3</c:v>
                </c:pt>
                <c:pt idx="9">
                  <c:v>4.3499999999999996</c:v>
                </c:pt>
                <c:pt idx="10">
                  <c:v>4.3</c:v>
                </c:pt>
                <c:pt idx="11">
                  <c:v>4.33</c:v>
                </c:pt>
                <c:pt idx="12">
                  <c:v>4.37</c:v>
                </c:pt>
                <c:pt idx="13">
                  <c:v>4.3</c:v>
                </c:pt>
                <c:pt idx="14">
                  <c:v>3.95</c:v>
                </c:pt>
                <c:pt idx="15">
                  <c:v>4.04</c:v>
                </c:pt>
                <c:pt idx="16">
                  <c:v>4.08</c:v>
                </c:pt>
              </c:numCache>
            </c:numRef>
          </c:val>
          <c:smooth val="0"/>
          <c:extLst>
            <c:ext xmlns:c16="http://schemas.microsoft.com/office/drawing/2014/chart" uri="{C3380CC4-5D6E-409C-BE32-E72D297353CC}">
              <c16:uniqueId val="{00000001-DC46-4309-9B06-D341BCE9F081}"/>
            </c:ext>
          </c:extLst>
        </c:ser>
        <c:dLbls>
          <c:showLegendKey val="0"/>
          <c:showVal val="0"/>
          <c:showCatName val="0"/>
          <c:showSerName val="0"/>
          <c:showPercent val="0"/>
          <c:showBubbleSize val="0"/>
        </c:dLbls>
        <c:marker val="1"/>
        <c:smooth val="0"/>
        <c:axId val="2094734555"/>
        <c:axId val="2094734553"/>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000" b="0" i="0" u="none" strike="noStrike">
                <a:solidFill>
                  <a:srgbClr val="6B7A8F"/>
                </a:solidFill>
                <a:latin typeface="Arial"/>
              </a:defRPr>
            </a:pPr>
            <a:endParaRPr lang="en-US"/>
          </a:p>
        </c:txPr>
        <c:crossAx val="2094734552"/>
        <c:crosses val="autoZero"/>
        <c:auto val="1"/>
        <c:lblAlgn val="ctr"/>
        <c:lblOffset val="100"/>
        <c:noMultiLvlLbl val="1"/>
      </c:catAx>
      <c:valAx>
        <c:axId val="2094734552"/>
        <c:scaling>
          <c:orientation val="minMax"/>
          <c:min val="0"/>
        </c:scaling>
        <c:delete val="0"/>
        <c:axPos val="l"/>
        <c:majorGridlines>
          <c:spPr>
            <a:ln w="9525" cap="flat">
              <a:solidFill>
                <a:srgbClr val="D7DEE6"/>
              </a:solidFill>
              <a:prstDash val="solid"/>
              <a:round/>
            </a:ln>
          </c:spPr>
        </c:majorGridlines>
        <c:title>
          <c:tx>
            <c:rich>
              <a:bodyPr/>
              <a:lstStyle/>
              <a:p>
                <a:pPr>
                  <a:defRPr sz="1100" b="0" i="0" u="none" strike="noStrike">
                    <a:solidFill>
                      <a:srgbClr val="1B2A4A"/>
                    </a:solidFill>
                    <a:latin typeface="Arial"/>
                  </a:defRPr>
                </a:pPr>
                <a:r>
                  <a:rPr lang="en-CA" sz="1100" b="0" i="0" u="none" strike="noStrike">
                    <a:solidFill>
                      <a:srgbClr val="1B2A4A"/>
                    </a:solidFill>
                    <a:latin typeface="Arial"/>
                  </a:rPr>
                  <a:t>Active Physicians</a:t>
                </a:r>
              </a:p>
            </c:rich>
          </c:tx>
          <c:overlay val="0"/>
        </c:title>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6B7A8F"/>
                </a:solidFill>
                <a:latin typeface="Arial"/>
              </a:defRPr>
            </a:pPr>
            <a:endParaRPr lang="en-US"/>
          </a:p>
        </c:txPr>
        <c:crossAx val="2094734554"/>
        <c:crosses val="autoZero"/>
        <c:crossBetween val="between"/>
      </c:valAx>
      <c:valAx>
        <c:axId val="2094734553"/>
        <c:scaling>
          <c:orientation val="minMax"/>
          <c:max val="4.5999999999999996"/>
          <c:min val="3.5"/>
        </c:scaling>
        <c:delete val="0"/>
        <c:axPos val="r"/>
        <c:title>
          <c:tx>
            <c:rich>
              <a:bodyPr/>
              <a:lstStyle/>
              <a:p>
                <a:pPr>
                  <a:defRPr sz="1100" b="0" i="0" u="none" strike="noStrike">
                    <a:solidFill>
                      <a:srgbClr val="F58153"/>
                    </a:solidFill>
                    <a:latin typeface="Arial"/>
                  </a:defRPr>
                </a:pPr>
                <a:r>
                  <a:rPr lang="en-CA" sz="1100" b="0" i="0" u="none" strike="noStrike">
                    <a:solidFill>
                      <a:srgbClr val="F58153"/>
                    </a:solidFill>
                    <a:latin typeface="Arial"/>
                  </a:rPr>
                  <a:t>Physicians per 100K</a:t>
                </a:r>
              </a:p>
            </c:rich>
          </c:tx>
          <c:overlay val="0"/>
        </c:title>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6B7A8F"/>
                </a:solidFill>
                <a:latin typeface="Arial"/>
              </a:defRPr>
            </a:pPr>
            <a:endParaRPr lang="en-US"/>
          </a:p>
        </c:txPr>
        <c:crossAx val="2094734555"/>
        <c:crosses val="max"/>
        <c:crossBetween val="between"/>
      </c:valAx>
      <c:catAx>
        <c:axId val="2094734555"/>
        <c:scaling>
          <c:orientation val="minMax"/>
        </c:scaling>
        <c:delete val="1"/>
        <c:axPos val="b"/>
        <c:numFmt formatCode="General" sourceLinked="1"/>
        <c:majorTickMark val="out"/>
        <c:minorTickMark val="none"/>
        <c:tickLblPos val="low"/>
        <c:crossAx val="2094734553"/>
        <c:crosses val="autoZero"/>
        <c:auto val="1"/>
        <c:lblAlgn val="ctr"/>
        <c:lblOffset val="100"/>
        <c:noMultiLvlLbl val="1"/>
      </c:catAx>
      <c:spPr>
        <a:noFill/>
        <a:ln>
          <a:noFill/>
        </a:ln>
        <a:effectLst/>
      </c:spPr>
    </c:plotArea>
    <c:legend>
      <c:legendPos val="b"/>
      <c:overlay val="0"/>
      <c:txPr>
        <a:bodyPr/>
        <a:lstStyle/>
        <a:p>
          <a:pPr>
            <a:defRPr sz="1100">
              <a:solidFill>
                <a:srgbClr val="1B2A4A"/>
              </a:solidFill>
            </a:defRPr>
          </a:pPr>
          <a:endParaRPr lang="en-US"/>
        </a:p>
      </c:txPr>
    </c:legend>
    <c:plotVisOnly val="1"/>
    <c:dispBlanksAs val="span"/>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0"/>
    <c:plotArea>
      <c:layout>
        <c:manualLayout>
          <c:layoutTarget val="inner"/>
          <c:xMode val="edge"/>
          <c:yMode val="edge"/>
          <c:x val="7.1508875833596094E-2"/>
          <c:y val="7.0569702167147391E-2"/>
          <c:w val="0.68728271752593273"/>
          <c:h val="0.86121801268495024"/>
        </c:manualLayout>
      </c:layout>
      <c:lineChart>
        <c:grouping val="standard"/>
        <c:varyColors val="0"/>
        <c:ser>
          <c:idx val="0"/>
          <c:order val="0"/>
          <c:tx>
            <c:strRef>
              <c:f>Sheet1!#REF!</c:f>
              <c:strCache>
                <c:ptCount val="1"/>
                <c:pt idx="0">
                  <c:v>#REF!</c:v>
                </c:pt>
              </c:strCache>
            </c:strRef>
          </c:tx>
          <c:spPr>
            <a:ln w="22225">
              <a:solidFill>
                <a:srgbClr val="3D5A80"/>
              </a:solidFill>
            </a:ln>
          </c:spPr>
          <c:marker>
            <c:symbol val="none"/>
          </c:marker>
          <c:dLbls>
            <c:dLbl>
              <c:idx val="0"/>
              <c:layout>
                <c:manualLayout>
                  <c:x val="0.64079033984128597"/>
                  <c:y val="-0.29992123421037642"/>
                </c:manualLayout>
              </c:layout>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10-3248-41ED-B1A5-98329A3D3EC5}"/>
                </c:ext>
              </c:extLst>
            </c:dLbl>
            <c:dLbl>
              <c:idx val="16"/>
              <c:delete val="1"/>
              <c:extLst>
                <c:ext xmlns:c15="http://schemas.microsoft.com/office/drawing/2012/chart" uri="{CE6537A1-D6FC-4f65-9D91-7224C49458BB}"/>
                <c:ext xmlns:c16="http://schemas.microsoft.com/office/drawing/2014/chart" uri="{C3380CC4-5D6E-409C-BE32-E72D297353CC}">
                  <c16:uniqueId val="{00000008-3248-41ED-B1A5-98329A3D3EC5}"/>
                </c:ext>
              </c:extLst>
            </c:dLbl>
            <c:spPr>
              <a:noFill/>
              <a:ln>
                <a:noFill/>
              </a:ln>
              <a:effectLst/>
            </c:spPr>
            <c:txPr>
              <a:bodyPr wrap="square" lIns="38100" tIns="19050" rIns="38100" bIns="19050" anchor="ctr">
                <a:spAutoFit/>
              </a:bodyPr>
              <a:lstStyle/>
              <a:p>
                <a:pPr>
                  <a:defRPr sz="1200" b="1"/>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Sheet1!$A$2:$A$18</c:f>
              <c:strCache>
                <c:ptCount val="17"/>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c:v>
                </c:pt>
                <c:pt idx="15">
                  <c:v>2024</c:v>
                </c:pt>
                <c:pt idx="16">
                  <c:v>2025</c:v>
                </c:pt>
              </c:strCache>
            </c:strRef>
          </c:cat>
          <c:val>
            <c:numRef>
              <c:f>Sheet1!#REF!</c:f>
              <c:numCache>
                <c:formatCode>General</c:formatCode>
                <c:ptCount val="1"/>
                <c:pt idx="0">
                  <c:v>1</c:v>
                </c:pt>
              </c:numCache>
            </c:numRef>
          </c:val>
          <c:smooth val="0"/>
          <c:extLst>
            <c:ext xmlns:c15="http://schemas.microsoft.com/office/drawing/2012/chart" uri="{02D57815-91ED-43cb-92C2-25804820EDAC}">
              <c15:datalabelsRange>
                <c15:f>Sheet1!#REF!</c15:f>
              </c15:datalabelsRange>
            </c:ext>
            <c:ext xmlns:c16="http://schemas.microsoft.com/office/drawing/2014/chart" uri="{C3380CC4-5D6E-409C-BE32-E72D297353CC}">
              <c16:uniqueId val="{00000000-3248-41ED-B1A5-98329A3D3EC5}"/>
            </c:ext>
          </c:extLst>
        </c:ser>
        <c:ser>
          <c:idx val="1"/>
          <c:order val="1"/>
          <c:tx>
            <c:strRef>
              <c:f>Sheet1!#REF!</c:f>
              <c:strCache>
                <c:ptCount val="1"/>
                <c:pt idx="0">
                  <c:v>#REF!</c:v>
                </c:pt>
              </c:strCache>
            </c:strRef>
          </c:tx>
          <c:spPr>
            <a:ln w="22225">
              <a:solidFill>
                <a:srgbClr val="4A6C82"/>
              </a:solidFill>
            </a:ln>
          </c:spPr>
          <c:marker>
            <c:symbol val="none"/>
          </c:marker>
          <c:dLbls>
            <c:dLbl>
              <c:idx val="0"/>
              <c:layout>
                <c:manualLayout>
                  <c:x val="0.64228402361713988"/>
                  <c:y val="-0.235232340557158"/>
                </c:manualLayout>
              </c:layout>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11-3248-41ED-B1A5-98329A3D3EC5}"/>
                </c:ext>
              </c:extLst>
            </c:dLbl>
            <c:dLbl>
              <c:idx val="16"/>
              <c:layout>
                <c:manualLayout>
                  <c:x val="-1.6842166669469773E-3"/>
                  <c:y val="-4.2121175217068978E-2"/>
                </c:manualLayout>
              </c:layout>
              <c:dLblPos val="r"/>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9-3248-41ED-B1A5-98329A3D3EC5}"/>
                </c:ext>
              </c:extLst>
            </c:dLbl>
            <c:spPr>
              <a:noFill/>
              <a:ln>
                <a:noFill/>
              </a:ln>
              <a:effectLst/>
            </c:spPr>
            <c:txPr>
              <a:bodyPr wrap="square" lIns="38100" tIns="19050" rIns="38100" bIns="19050" anchor="ctr">
                <a:spAutoFit/>
              </a:bodyPr>
              <a:lstStyle/>
              <a:p>
                <a:pPr>
                  <a:defRPr sz="1200" b="1"/>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Sheet1!$A$2:$A$18</c:f>
              <c:strCache>
                <c:ptCount val="17"/>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c:v>
                </c:pt>
                <c:pt idx="15">
                  <c:v>2024</c:v>
                </c:pt>
                <c:pt idx="16">
                  <c:v>2025</c:v>
                </c:pt>
              </c:strCache>
            </c:strRef>
          </c:cat>
          <c:val>
            <c:numRef>
              <c:f>Sheet1!#REF!</c:f>
              <c:numCache>
                <c:formatCode>General</c:formatCode>
                <c:ptCount val="1"/>
                <c:pt idx="0">
                  <c:v>1</c:v>
                </c:pt>
              </c:numCache>
            </c:numRef>
          </c:val>
          <c:smooth val="0"/>
          <c:extLst>
            <c:ext xmlns:c15="http://schemas.microsoft.com/office/drawing/2012/chart" uri="{02D57815-91ED-43cb-92C2-25804820EDAC}">
              <c15:datalabelsRange>
                <c15:f>Sheet1!#REF!</c15:f>
              </c15:datalabelsRange>
            </c:ext>
            <c:ext xmlns:c16="http://schemas.microsoft.com/office/drawing/2014/chart" uri="{C3380CC4-5D6E-409C-BE32-E72D297353CC}">
              <c16:uniqueId val="{00000001-3248-41ED-B1A5-98329A3D3EC5}"/>
            </c:ext>
          </c:extLst>
        </c:ser>
        <c:ser>
          <c:idx val="2"/>
          <c:order val="2"/>
          <c:tx>
            <c:strRef>
              <c:f>Sheet1!$B$1</c:f>
              <c:strCache>
                <c:ptCount val="1"/>
                <c:pt idx="0">
                  <c:v>All Medical Specialties</c:v>
                </c:pt>
              </c:strCache>
            </c:strRef>
          </c:tx>
          <c:spPr>
            <a:ln w="22225">
              <a:solidFill>
                <a:srgbClr val="8DA9C4"/>
              </a:solidFill>
            </a:ln>
          </c:spPr>
          <c:marker>
            <c:symbol val="none"/>
          </c:marker>
          <c:dLbls>
            <c:dLbl>
              <c:idx val="0"/>
              <c:layout>
                <c:manualLayout>
                  <c:x val="0.64377770739299367"/>
                  <c:y val="-0.46445711634704467"/>
                </c:manualLayout>
              </c:layout>
              <c:tx>
                <c:rich>
                  <a:bodyPr/>
                  <a:lstStyle/>
                  <a:p>
                    <a:fld id="{CB68EE66-47DA-43F8-8404-2201C8DF3D30}"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2-3248-41ED-B1A5-98329A3D3EC5}"/>
                </c:ext>
              </c:extLst>
            </c:dLbl>
            <c:dLbl>
              <c:idx val="1"/>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8-3248-41ED-B1A5-98329A3D3EC5}"/>
                </c:ext>
              </c:extLst>
            </c:dLbl>
            <c:dLbl>
              <c:idx val="2"/>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9-3248-41ED-B1A5-98329A3D3EC5}"/>
                </c:ext>
              </c:extLst>
            </c:dLbl>
            <c:dLbl>
              <c:idx val="3"/>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A-3248-41ED-B1A5-98329A3D3EC5}"/>
                </c:ext>
              </c:extLst>
            </c:dLbl>
            <c:dLbl>
              <c:idx val="4"/>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B-3248-41ED-B1A5-98329A3D3EC5}"/>
                </c:ext>
              </c:extLst>
            </c:dLbl>
            <c:dLbl>
              <c:idx val="5"/>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C-3248-41ED-B1A5-98329A3D3EC5}"/>
                </c:ext>
              </c:extLst>
            </c:dLbl>
            <c:dLbl>
              <c:idx val="6"/>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D-3248-41ED-B1A5-98329A3D3EC5}"/>
                </c:ext>
              </c:extLst>
            </c:dLbl>
            <c:dLbl>
              <c:idx val="7"/>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E-3248-41ED-B1A5-98329A3D3EC5}"/>
                </c:ext>
              </c:extLst>
            </c:dLbl>
            <c:dLbl>
              <c:idx val="8"/>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F-3248-41ED-B1A5-98329A3D3EC5}"/>
                </c:ext>
              </c:extLst>
            </c:dLbl>
            <c:dLbl>
              <c:idx val="9"/>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0-3248-41ED-B1A5-98329A3D3EC5}"/>
                </c:ext>
              </c:extLst>
            </c:dLbl>
            <c:dLbl>
              <c:idx val="10"/>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1-3248-41ED-B1A5-98329A3D3EC5}"/>
                </c:ext>
              </c:extLst>
            </c:dLbl>
            <c:dLbl>
              <c:idx val="11"/>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2-3248-41ED-B1A5-98329A3D3EC5}"/>
                </c:ext>
              </c:extLst>
            </c:dLbl>
            <c:dLbl>
              <c:idx val="12"/>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3-3248-41ED-B1A5-98329A3D3EC5}"/>
                </c:ext>
              </c:extLst>
            </c:dLbl>
            <c:dLbl>
              <c:idx val="13"/>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4-3248-41ED-B1A5-98329A3D3EC5}"/>
                </c:ext>
              </c:extLst>
            </c:dLbl>
            <c:dLbl>
              <c:idx val="14"/>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5-3248-41ED-B1A5-98329A3D3EC5}"/>
                </c:ext>
              </c:extLst>
            </c:dLbl>
            <c:dLbl>
              <c:idx val="15"/>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6-3248-41ED-B1A5-98329A3D3EC5}"/>
                </c:ext>
              </c:extLst>
            </c:dLbl>
            <c:dLbl>
              <c:idx val="16"/>
              <c:layout>
                <c:manualLayout>
                  <c:x val="-1.6842166669469773E-3"/>
                  <c:y val="-1.271713264742423E-2"/>
                </c:manualLayout>
              </c:layout>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A-3248-41ED-B1A5-98329A3D3EC5}"/>
                </c:ext>
              </c:extLst>
            </c:dLbl>
            <c:spPr>
              <a:noFill/>
              <a:ln>
                <a:noFill/>
              </a:ln>
              <a:effectLst/>
            </c:spPr>
            <c:txPr>
              <a:bodyPr wrap="square" lIns="38100" tIns="19050" rIns="38100" bIns="19050" anchor="ctr">
                <a:spAutoFit/>
              </a:bodyPr>
              <a:lstStyle/>
              <a:p>
                <a:pPr>
                  <a:defRPr sz="1200" b="1"/>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Sheet1!$A$2:$A$18</c:f>
              <c:strCache>
                <c:ptCount val="17"/>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c:v>
                </c:pt>
                <c:pt idx="15">
                  <c:v>2024</c:v>
                </c:pt>
                <c:pt idx="16">
                  <c:v>2025</c:v>
                </c:pt>
              </c:strCache>
            </c:strRef>
          </c:cat>
          <c:val>
            <c:numRef>
              <c:f>Sheet1!$B$2:$B$18</c:f>
              <c:numCache>
                <c:formatCode>General</c:formatCode>
                <c:ptCount val="17"/>
                <c:pt idx="0">
                  <c:v>100</c:v>
                </c:pt>
                <c:pt idx="1">
                  <c:v>101.9</c:v>
                </c:pt>
                <c:pt idx="2">
                  <c:v>103.8</c:v>
                </c:pt>
                <c:pt idx="3">
                  <c:v>107.1</c:v>
                </c:pt>
                <c:pt idx="4">
                  <c:v>109.5</c:v>
                </c:pt>
                <c:pt idx="5">
                  <c:v>112.5</c:v>
                </c:pt>
                <c:pt idx="6">
                  <c:v>115</c:v>
                </c:pt>
                <c:pt idx="7">
                  <c:v>116.8</c:v>
                </c:pt>
                <c:pt idx="8">
                  <c:v>118.6</c:v>
                </c:pt>
                <c:pt idx="9">
                  <c:v>121.5</c:v>
                </c:pt>
                <c:pt idx="10">
                  <c:v>121.2</c:v>
                </c:pt>
                <c:pt idx="11">
                  <c:v>121.5</c:v>
                </c:pt>
                <c:pt idx="12">
                  <c:v>124.9</c:v>
                </c:pt>
                <c:pt idx="13">
                  <c:v>127.3</c:v>
                </c:pt>
                <c:pt idx="14">
                  <c:v>124.6</c:v>
                </c:pt>
                <c:pt idx="15">
                  <c:v>126.4</c:v>
                </c:pt>
                <c:pt idx="16">
                  <c:v>131.30000000000001</c:v>
                </c:pt>
              </c:numCache>
            </c:numRef>
          </c:val>
          <c:smooth val="0"/>
          <c:extLst>
            <c:ext xmlns:c15="http://schemas.microsoft.com/office/drawing/2012/chart" uri="{02D57815-91ED-43cb-92C2-25804820EDAC}">
              <c15:datalabelsRange>
                <c15:f>Sheet1!$B$19</c15:f>
                <c15:dlblRangeCache>
                  <c:ptCount val="1"/>
                  <c:pt idx="0">
                    <c:v>31%</c:v>
                  </c:pt>
                </c15:dlblRangeCache>
              </c15:datalabelsRange>
            </c:ext>
            <c:ext xmlns:c16="http://schemas.microsoft.com/office/drawing/2014/chart" uri="{C3380CC4-5D6E-409C-BE32-E72D297353CC}">
              <c16:uniqueId val="{00000002-3248-41ED-B1A5-98329A3D3EC5}"/>
            </c:ext>
          </c:extLst>
        </c:ser>
        <c:ser>
          <c:idx val="3"/>
          <c:order val="3"/>
          <c:tx>
            <c:strRef>
              <c:f>Sheet1!$C$1</c:f>
              <c:strCache>
                <c:ptCount val="1"/>
                <c:pt idx="0">
                  <c:v>All Non-Lab Physicians</c:v>
                </c:pt>
              </c:strCache>
            </c:strRef>
          </c:tx>
          <c:spPr>
            <a:ln w="22225">
              <a:solidFill>
                <a:srgbClr val="A9C0D9"/>
              </a:solidFill>
            </a:ln>
          </c:spPr>
          <c:marker>
            <c:symbol val="none"/>
          </c:marker>
          <c:dLbls>
            <c:dLbl>
              <c:idx val="0"/>
              <c:layout>
                <c:manualLayout>
                  <c:x val="0.64377770739299367"/>
                  <c:y val="-0.36660158551081684"/>
                </c:manualLayout>
              </c:layout>
              <c:tx>
                <c:rich>
                  <a:bodyPr/>
                  <a:lstStyle/>
                  <a:p>
                    <a:fld id="{38536E07-8A5D-4DA9-8B64-E9963F66FB9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3-3248-41ED-B1A5-98329A3D3EC5}"/>
                </c:ext>
              </c:extLst>
            </c:dLbl>
            <c:dLbl>
              <c:idx val="1"/>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7-3248-41ED-B1A5-98329A3D3EC5}"/>
                </c:ext>
              </c:extLst>
            </c:dLbl>
            <c:dLbl>
              <c:idx val="2"/>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8-3248-41ED-B1A5-98329A3D3EC5}"/>
                </c:ext>
              </c:extLst>
            </c:dLbl>
            <c:dLbl>
              <c:idx val="3"/>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9-3248-41ED-B1A5-98329A3D3EC5}"/>
                </c:ext>
              </c:extLst>
            </c:dLbl>
            <c:dLbl>
              <c:idx val="4"/>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A-3248-41ED-B1A5-98329A3D3EC5}"/>
                </c:ext>
              </c:extLst>
            </c:dLbl>
            <c:dLbl>
              <c:idx val="5"/>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B-3248-41ED-B1A5-98329A3D3EC5}"/>
                </c:ext>
              </c:extLst>
            </c:dLbl>
            <c:dLbl>
              <c:idx val="6"/>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C-3248-41ED-B1A5-98329A3D3EC5}"/>
                </c:ext>
              </c:extLst>
            </c:dLbl>
            <c:dLbl>
              <c:idx val="7"/>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D-3248-41ED-B1A5-98329A3D3EC5}"/>
                </c:ext>
              </c:extLst>
            </c:dLbl>
            <c:dLbl>
              <c:idx val="8"/>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E-3248-41ED-B1A5-98329A3D3EC5}"/>
                </c:ext>
              </c:extLst>
            </c:dLbl>
            <c:dLbl>
              <c:idx val="9"/>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2F-3248-41ED-B1A5-98329A3D3EC5}"/>
                </c:ext>
              </c:extLst>
            </c:dLbl>
            <c:dLbl>
              <c:idx val="10"/>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0-3248-41ED-B1A5-98329A3D3EC5}"/>
                </c:ext>
              </c:extLst>
            </c:dLbl>
            <c:dLbl>
              <c:idx val="11"/>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1-3248-41ED-B1A5-98329A3D3EC5}"/>
                </c:ext>
              </c:extLst>
            </c:dLbl>
            <c:dLbl>
              <c:idx val="12"/>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2-3248-41ED-B1A5-98329A3D3EC5}"/>
                </c:ext>
              </c:extLst>
            </c:dLbl>
            <c:dLbl>
              <c:idx val="13"/>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3-3248-41ED-B1A5-98329A3D3EC5}"/>
                </c:ext>
              </c:extLst>
            </c:dLbl>
            <c:dLbl>
              <c:idx val="14"/>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4-3248-41ED-B1A5-98329A3D3EC5}"/>
                </c:ext>
              </c:extLst>
            </c:dLbl>
            <c:dLbl>
              <c:idx val="15"/>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5-3248-41ED-B1A5-98329A3D3EC5}"/>
                </c:ext>
              </c:extLst>
            </c:dLbl>
            <c:dLbl>
              <c:idx val="16"/>
              <c:layout>
                <c:manualLayout>
                  <c:x val="-1.6842166669469773E-3"/>
                  <c:y val="-1.8597941161353177E-2"/>
                </c:manualLayout>
              </c:layout>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B-3248-41ED-B1A5-98329A3D3EC5}"/>
                </c:ext>
              </c:extLst>
            </c:dLbl>
            <c:spPr>
              <a:noFill/>
              <a:ln>
                <a:noFill/>
              </a:ln>
              <a:effectLst/>
            </c:spPr>
            <c:txPr>
              <a:bodyPr wrap="square" lIns="38100" tIns="19050" rIns="38100" bIns="19050" anchor="ctr">
                <a:spAutoFit/>
              </a:bodyPr>
              <a:lstStyle/>
              <a:p>
                <a:pPr>
                  <a:defRPr sz="1200" b="1"/>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Sheet1!$A$2:$A$18</c:f>
              <c:strCache>
                <c:ptCount val="17"/>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c:v>
                </c:pt>
                <c:pt idx="15">
                  <c:v>2024</c:v>
                </c:pt>
                <c:pt idx="16">
                  <c:v>2025</c:v>
                </c:pt>
              </c:strCache>
            </c:strRef>
          </c:cat>
          <c:val>
            <c:numRef>
              <c:f>Sheet1!$C$2:$C$18</c:f>
              <c:numCache>
                <c:formatCode>General</c:formatCode>
                <c:ptCount val="17"/>
                <c:pt idx="0">
                  <c:v>100</c:v>
                </c:pt>
                <c:pt idx="1">
                  <c:v>101</c:v>
                </c:pt>
                <c:pt idx="2">
                  <c:v>102.5</c:v>
                </c:pt>
                <c:pt idx="3">
                  <c:v>105.1</c:v>
                </c:pt>
                <c:pt idx="4">
                  <c:v>107.1</c:v>
                </c:pt>
                <c:pt idx="5">
                  <c:v>110.2</c:v>
                </c:pt>
                <c:pt idx="6">
                  <c:v>112.2</c:v>
                </c:pt>
                <c:pt idx="7">
                  <c:v>114.2</c:v>
                </c:pt>
                <c:pt idx="8">
                  <c:v>116.2</c:v>
                </c:pt>
                <c:pt idx="9">
                  <c:v>117.2</c:v>
                </c:pt>
                <c:pt idx="10">
                  <c:v>116.6</c:v>
                </c:pt>
                <c:pt idx="11">
                  <c:v>117.1</c:v>
                </c:pt>
                <c:pt idx="12">
                  <c:v>119.6</c:v>
                </c:pt>
                <c:pt idx="13">
                  <c:v>121.5</c:v>
                </c:pt>
                <c:pt idx="14">
                  <c:v>118.9</c:v>
                </c:pt>
                <c:pt idx="15">
                  <c:v>119.7</c:v>
                </c:pt>
                <c:pt idx="16">
                  <c:v>124.3</c:v>
                </c:pt>
              </c:numCache>
            </c:numRef>
          </c:val>
          <c:smooth val="0"/>
          <c:extLst>
            <c:ext xmlns:c15="http://schemas.microsoft.com/office/drawing/2012/chart" uri="{02D57815-91ED-43cb-92C2-25804820EDAC}">
              <c15:datalabelsRange>
                <c15:f>Sheet1!$C$19</c15:f>
                <c15:dlblRangeCache>
                  <c:ptCount val="1"/>
                  <c:pt idx="0">
                    <c:v>24%</c:v>
                  </c:pt>
                </c15:dlblRangeCache>
              </c15:datalabelsRange>
            </c:ext>
            <c:ext xmlns:c16="http://schemas.microsoft.com/office/drawing/2014/chart" uri="{C3380CC4-5D6E-409C-BE32-E72D297353CC}">
              <c16:uniqueId val="{00000003-3248-41ED-B1A5-98329A3D3EC5}"/>
            </c:ext>
          </c:extLst>
        </c:ser>
        <c:ser>
          <c:idx val="4"/>
          <c:order val="4"/>
          <c:tx>
            <c:strRef>
              <c:f>Sheet1!$D$1</c:f>
              <c:strCache>
                <c:ptCount val="1"/>
                <c:pt idx="0">
                  <c:v>All Family Physicians</c:v>
                </c:pt>
              </c:strCache>
            </c:strRef>
          </c:tx>
          <c:spPr>
            <a:ln w="22225">
              <a:solidFill>
                <a:srgbClr val="D98C6B"/>
              </a:solidFill>
            </a:ln>
          </c:spPr>
          <c:marker>
            <c:symbol val="none"/>
          </c:marker>
          <c:dLbls>
            <c:dLbl>
              <c:idx val="0"/>
              <c:layout>
                <c:manualLayout>
                  <c:x val="0.64377770739299367"/>
                  <c:y val="-0.30847848998271277"/>
                </c:manualLayout>
              </c:layout>
              <c:tx>
                <c:rich>
                  <a:bodyPr/>
                  <a:lstStyle/>
                  <a:p>
                    <a:fld id="{7E1F7F2B-2333-4906-A469-B19E7E1585DF}"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4-3248-41ED-B1A5-98329A3D3EC5}"/>
                </c:ext>
              </c:extLst>
            </c:dLbl>
            <c:dLbl>
              <c:idx val="1"/>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6-3248-41ED-B1A5-98329A3D3EC5}"/>
                </c:ext>
              </c:extLst>
            </c:dLbl>
            <c:dLbl>
              <c:idx val="2"/>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7-3248-41ED-B1A5-98329A3D3EC5}"/>
                </c:ext>
              </c:extLst>
            </c:dLbl>
            <c:dLbl>
              <c:idx val="3"/>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8-3248-41ED-B1A5-98329A3D3EC5}"/>
                </c:ext>
              </c:extLst>
            </c:dLbl>
            <c:dLbl>
              <c:idx val="4"/>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9-3248-41ED-B1A5-98329A3D3EC5}"/>
                </c:ext>
              </c:extLst>
            </c:dLbl>
            <c:dLbl>
              <c:idx val="5"/>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A-3248-41ED-B1A5-98329A3D3EC5}"/>
                </c:ext>
              </c:extLst>
            </c:dLbl>
            <c:dLbl>
              <c:idx val="6"/>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B-3248-41ED-B1A5-98329A3D3EC5}"/>
                </c:ext>
              </c:extLst>
            </c:dLbl>
            <c:dLbl>
              <c:idx val="7"/>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C-3248-41ED-B1A5-98329A3D3EC5}"/>
                </c:ext>
              </c:extLst>
            </c:dLbl>
            <c:dLbl>
              <c:idx val="8"/>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D-3248-41ED-B1A5-98329A3D3EC5}"/>
                </c:ext>
              </c:extLst>
            </c:dLbl>
            <c:dLbl>
              <c:idx val="9"/>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E-3248-41ED-B1A5-98329A3D3EC5}"/>
                </c:ext>
              </c:extLst>
            </c:dLbl>
            <c:dLbl>
              <c:idx val="10"/>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3F-3248-41ED-B1A5-98329A3D3EC5}"/>
                </c:ext>
              </c:extLst>
            </c:dLbl>
            <c:dLbl>
              <c:idx val="11"/>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40-3248-41ED-B1A5-98329A3D3EC5}"/>
                </c:ext>
              </c:extLst>
            </c:dLbl>
            <c:dLbl>
              <c:idx val="12"/>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41-3248-41ED-B1A5-98329A3D3EC5}"/>
                </c:ext>
              </c:extLst>
            </c:dLbl>
            <c:dLbl>
              <c:idx val="13"/>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42-3248-41ED-B1A5-98329A3D3EC5}"/>
                </c:ext>
              </c:extLst>
            </c:dLbl>
            <c:dLbl>
              <c:idx val="14"/>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43-3248-41ED-B1A5-98329A3D3EC5}"/>
                </c:ext>
              </c:extLst>
            </c:dLbl>
            <c:dLbl>
              <c:idx val="15"/>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44-3248-41ED-B1A5-98329A3D3EC5}"/>
                </c:ext>
              </c:extLst>
            </c:dLbl>
            <c:dLbl>
              <c:idx val="16"/>
              <c:layout>
                <c:manualLayout>
                  <c:x val="-7.6589517703622321E-3"/>
                  <c:y val="2.2567718436149468E-2"/>
                </c:manualLayout>
              </c:layout>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C-3248-41ED-B1A5-98329A3D3EC5}"/>
                </c:ext>
              </c:extLst>
            </c:dLbl>
            <c:spPr>
              <a:noFill/>
              <a:ln>
                <a:noFill/>
              </a:ln>
              <a:effectLst/>
            </c:spPr>
            <c:txPr>
              <a:bodyPr wrap="square" lIns="38100" tIns="19050" rIns="38100" bIns="19050" anchor="ctr">
                <a:spAutoFit/>
              </a:bodyPr>
              <a:lstStyle/>
              <a:p>
                <a:pPr>
                  <a:defRPr sz="1200" b="1"/>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Sheet1!$A$2:$A$18</c:f>
              <c:strCache>
                <c:ptCount val="17"/>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c:v>
                </c:pt>
                <c:pt idx="15">
                  <c:v>2024</c:v>
                </c:pt>
                <c:pt idx="16">
                  <c:v>2025</c:v>
                </c:pt>
              </c:strCache>
            </c:strRef>
          </c:cat>
          <c:val>
            <c:numRef>
              <c:f>Sheet1!$D$2:$D$18</c:f>
              <c:numCache>
                <c:formatCode>General</c:formatCode>
                <c:ptCount val="17"/>
                <c:pt idx="0">
                  <c:v>100</c:v>
                </c:pt>
                <c:pt idx="1">
                  <c:v>100.4</c:v>
                </c:pt>
                <c:pt idx="2">
                  <c:v>101.7</c:v>
                </c:pt>
                <c:pt idx="3">
                  <c:v>104.1</c:v>
                </c:pt>
                <c:pt idx="4">
                  <c:v>106</c:v>
                </c:pt>
                <c:pt idx="5">
                  <c:v>109.3</c:v>
                </c:pt>
                <c:pt idx="6">
                  <c:v>111.2</c:v>
                </c:pt>
                <c:pt idx="7">
                  <c:v>113.3</c:v>
                </c:pt>
                <c:pt idx="8">
                  <c:v>115.5</c:v>
                </c:pt>
                <c:pt idx="9">
                  <c:v>115.3</c:v>
                </c:pt>
                <c:pt idx="10">
                  <c:v>114.6</c:v>
                </c:pt>
                <c:pt idx="11">
                  <c:v>115.3</c:v>
                </c:pt>
                <c:pt idx="12">
                  <c:v>117.5</c:v>
                </c:pt>
                <c:pt idx="13">
                  <c:v>119.1</c:v>
                </c:pt>
                <c:pt idx="14">
                  <c:v>117.1</c:v>
                </c:pt>
                <c:pt idx="15">
                  <c:v>117.2</c:v>
                </c:pt>
                <c:pt idx="16">
                  <c:v>122.4</c:v>
                </c:pt>
              </c:numCache>
            </c:numRef>
          </c:val>
          <c:smooth val="0"/>
          <c:extLst>
            <c:ext xmlns:c15="http://schemas.microsoft.com/office/drawing/2012/chart" uri="{02D57815-91ED-43cb-92C2-25804820EDAC}">
              <c15:datalabelsRange>
                <c15:f>Sheet1!$D$19</c15:f>
                <c15:dlblRangeCache>
                  <c:ptCount val="1"/>
                  <c:pt idx="0">
                    <c:v>22%</c:v>
                  </c:pt>
                </c15:dlblRangeCache>
              </c15:datalabelsRange>
            </c:ext>
            <c:ext xmlns:c16="http://schemas.microsoft.com/office/drawing/2014/chart" uri="{C3380CC4-5D6E-409C-BE32-E72D297353CC}">
              <c16:uniqueId val="{00000004-3248-41ED-B1A5-98329A3D3EC5}"/>
            </c:ext>
          </c:extLst>
        </c:ser>
        <c:ser>
          <c:idx val="5"/>
          <c:order val="5"/>
          <c:tx>
            <c:strRef>
              <c:f>Sheet1!$E$1</c:f>
              <c:strCache>
                <c:ptCount val="1"/>
                <c:pt idx="0">
                  <c:v>All Surgical Specialties</c:v>
                </c:pt>
              </c:strCache>
            </c:strRef>
          </c:tx>
          <c:spPr>
            <a:ln w="22225">
              <a:solidFill>
                <a:srgbClr val="00859B"/>
              </a:solidFill>
            </a:ln>
          </c:spPr>
          <c:marker>
            <c:symbol val="none"/>
          </c:marker>
          <c:dLbls>
            <c:dLbl>
              <c:idx val="0"/>
              <c:layout>
                <c:manualLayout>
                  <c:x val="0.64228402361713988"/>
                  <c:y val="-0.16384131322434106"/>
                </c:manualLayout>
              </c:layout>
              <c:tx>
                <c:rich>
                  <a:bodyPr/>
                  <a:lstStyle/>
                  <a:p>
                    <a:fld id="{AA950B5D-3661-4A6E-941B-13E4246CC6E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5-3248-41ED-B1A5-98329A3D3EC5}"/>
                </c:ext>
              </c:extLst>
            </c:dLbl>
            <c:dLbl>
              <c:idx val="1"/>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45-3248-41ED-B1A5-98329A3D3EC5}"/>
                </c:ext>
              </c:extLst>
            </c:dLbl>
            <c:dLbl>
              <c:idx val="2"/>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46-3248-41ED-B1A5-98329A3D3EC5}"/>
                </c:ext>
              </c:extLst>
            </c:dLbl>
            <c:dLbl>
              <c:idx val="3"/>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47-3248-41ED-B1A5-98329A3D3EC5}"/>
                </c:ext>
              </c:extLst>
            </c:dLbl>
            <c:dLbl>
              <c:idx val="4"/>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48-3248-41ED-B1A5-98329A3D3EC5}"/>
                </c:ext>
              </c:extLst>
            </c:dLbl>
            <c:dLbl>
              <c:idx val="5"/>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49-3248-41ED-B1A5-98329A3D3EC5}"/>
                </c:ext>
              </c:extLst>
            </c:dLbl>
            <c:dLbl>
              <c:idx val="6"/>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4A-3248-41ED-B1A5-98329A3D3EC5}"/>
                </c:ext>
              </c:extLst>
            </c:dLbl>
            <c:dLbl>
              <c:idx val="7"/>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4B-3248-41ED-B1A5-98329A3D3EC5}"/>
                </c:ext>
              </c:extLst>
            </c:dLbl>
            <c:dLbl>
              <c:idx val="8"/>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4C-3248-41ED-B1A5-98329A3D3EC5}"/>
                </c:ext>
              </c:extLst>
            </c:dLbl>
            <c:dLbl>
              <c:idx val="9"/>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4D-3248-41ED-B1A5-98329A3D3EC5}"/>
                </c:ext>
              </c:extLst>
            </c:dLbl>
            <c:dLbl>
              <c:idx val="10"/>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4E-3248-41ED-B1A5-98329A3D3EC5}"/>
                </c:ext>
              </c:extLst>
            </c:dLbl>
            <c:dLbl>
              <c:idx val="11"/>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4F-3248-41ED-B1A5-98329A3D3EC5}"/>
                </c:ext>
              </c:extLst>
            </c:dLbl>
            <c:dLbl>
              <c:idx val="12"/>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50-3248-41ED-B1A5-98329A3D3EC5}"/>
                </c:ext>
              </c:extLst>
            </c:dLbl>
            <c:dLbl>
              <c:idx val="13"/>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51-3248-41ED-B1A5-98329A3D3EC5}"/>
                </c:ext>
              </c:extLst>
            </c:dLbl>
            <c:dLbl>
              <c:idx val="14"/>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52-3248-41ED-B1A5-98329A3D3EC5}"/>
                </c:ext>
              </c:extLst>
            </c:dLbl>
            <c:dLbl>
              <c:idx val="15"/>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53-3248-41ED-B1A5-98329A3D3EC5}"/>
                </c:ext>
              </c:extLst>
            </c:dLbl>
            <c:dLbl>
              <c:idx val="16"/>
              <c:layout>
                <c:manualLayout>
                  <c:x val="-3.1779004428007913E-3"/>
                  <c:y val="1.9848886373981453E-3"/>
                </c:manualLayout>
              </c:layout>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D-3248-41ED-B1A5-98329A3D3EC5}"/>
                </c:ext>
              </c:extLst>
            </c:dLbl>
            <c:spPr>
              <a:noFill/>
              <a:ln>
                <a:noFill/>
              </a:ln>
              <a:effectLst/>
            </c:spPr>
            <c:txPr>
              <a:bodyPr wrap="square" lIns="38100" tIns="19050" rIns="38100" bIns="19050" anchor="ctr">
                <a:spAutoFit/>
              </a:bodyPr>
              <a:lstStyle/>
              <a:p>
                <a:pPr>
                  <a:defRPr sz="1200" b="1"/>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Sheet1!$A$2:$A$18</c:f>
              <c:strCache>
                <c:ptCount val="17"/>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c:v>
                </c:pt>
                <c:pt idx="15">
                  <c:v>2024</c:v>
                </c:pt>
                <c:pt idx="16">
                  <c:v>2025</c:v>
                </c:pt>
              </c:strCache>
            </c:strRef>
          </c:cat>
          <c:val>
            <c:numRef>
              <c:f>Sheet1!$E$2:$E$18</c:f>
              <c:numCache>
                <c:formatCode>General</c:formatCode>
                <c:ptCount val="17"/>
                <c:pt idx="0">
                  <c:v>100</c:v>
                </c:pt>
                <c:pt idx="1">
                  <c:v>100.9</c:v>
                </c:pt>
                <c:pt idx="2">
                  <c:v>101.6</c:v>
                </c:pt>
                <c:pt idx="3">
                  <c:v>103.1</c:v>
                </c:pt>
                <c:pt idx="4">
                  <c:v>104.4</c:v>
                </c:pt>
                <c:pt idx="5">
                  <c:v>106.1</c:v>
                </c:pt>
                <c:pt idx="6">
                  <c:v>108.2</c:v>
                </c:pt>
                <c:pt idx="7">
                  <c:v>109.7</c:v>
                </c:pt>
                <c:pt idx="8">
                  <c:v>111.4</c:v>
                </c:pt>
                <c:pt idx="9">
                  <c:v>111.7</c:v>
                </c:pt>
                <c:pt idx="10">
                  <c:v>110.1</c:v>
                </c:pt>
                <c:pt idx="11">
                  <c:v>110.6</c:v>
                </c:pt>
                <c:pt idx="12">
                  <c:v>111.9</c:v>
                </c:pt>
                <c:pt idx="13">
                  <c:v>113.3</c:v>
                </c:pt>
                <c:pt idx="14">
                  <c:v>108.9</c:v>
                </c:pt>
                <c:pt idx="15">
                  <c:v>108.6</c:v>
                </c:pt>
                <c:pt idx="16">
                  <c:v>110.8</c:v>
                </c:pt>
              </c:numCache>
            </c:numRef>
          </c:val>
          <c:smooth val="0"/>
          <c:extLst>
            <c:ext xmlns:c15="http://schemas.microsoft.com/office/drawing/2012/chart" uri="{02D57815-91ED-43cb-92C2-25804820EDAC}">
              <c15:datalabelsRange>
                <c15:f>Sheet1!$E$19</c15:f>
                <c15:dlblRangeCache>
                  <c:ptCount val="1"/>
                  <c:pt idx="0">
                    <c:v>11%</c:v>
                  </c:pt>
                </c15:dlblRangeCache>
              </c15:datalabelsRange>
            </c:ext>
            <c:ext xmlns:c16="http://schemas.microsoft.com/office/drawing/2014/chart" uri="{C3380CC4-5D6E-409C-BE32-E72D297353CC}">
              <c16:uniqueId val="{00000005-3248-41ED-B1A5-98329A3D3EC5}"/>
            </c:ext>
          </c:extLst>
        </c:ser>
        <c:ser>
          <c:idx val="6"/>
          <c:order val="6"/>
          <c:tx>
            <c:strRef>
              <c:f>Sheet1!$F$1</c:f>
              <c:strCache>
                <c:ptCount val="1"/>
                <c:pt idx="0">
                  <c:v>Diagnostic Radiology</c:v>
                </c:pt>
              </c:strCache>
            </c:strRef>
          </c:tx>
          <c:spPr>
            <a:ln w="22225"/>
          </c:spPr>
          <c:marker>
            <c:symbol val="none"/>
          </c:marker>
          <c:dLbls>
            <c:dLbl>
              <c:idx val="0"/>
              <c:layout>
                <c:manualLayout>
                  <c:x val="0.64825875872055516"/>
                  <c:y val="-7.4660111791669398E-2"/>
                </c:manualLayout>
              </c:layout>
              <c:tx>
                <c:rich>
                  <a:bodyPr/>
                  <a:lstStyle/>
                  <a:p>
                    <a:fld id="{D255E9F8-CAB8-4EB1-B2A4-EFF80DA5EDDB}"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6-3248-41ED-B1A5-98329A3D3EC5}"/>
                </c:ext>
              </c:extLst>
            </c:dLbl>
            <c:dLbl>
              <c:idx val="1"/>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54-3248-41ED-B1A5-98329A3D3EC5}"/>
                </c:ext>
              </c:extLst>
            </c:dLbl>
            <c:dLbl>
              <c:idx val="2"/>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55-3248-41ED-B1A5-98329A3D3EC5}"/>
                </c:ext>
              </c:extLst>
            </c:dLbl>
            <c:dLbl>
              <c:idx val="3"/>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56-3248-41ED-B1A5-98329A3D3EC5}"/>
                </c:ext>
              </c:extLst>
            </c:dLbl>
            <c:dLbl>
              <c:idx val="4"/>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57-3248-41ED-B1A5-98329A3D3EC5}"/>
                </c:ext>
              </c:extLst>
            </c:dLbl>
            <c:dLbl>
              <c:idx val="5"/>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58-3248-41ED-B1A5-98329A3D3EC5}"/>
                </c:ext>
              </c:extLst>
            </c:dLbl>
            <c:dLbl>
              <c:idx val="6"/>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59-3248-41ED-B1A5-98329A3D3EC5}"/>
                </c:ext>
              </c:extLst>
            </c:dLbl>
            <c:dLbl>
              <c:idx val="7"/>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5A-3248-41ED-B1A5-98329A3D3EC5}"/>
                </c:ext>
              </c:extLst>
            </c:dLbl>
            <c:dLbl>
              <c:idx val="8"/>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5B-3248-41ED-B1A5-98329A3D3EC5}"/>
                </c:ext>
              </c:extLst>
            </c:dLbl>
            <c:dLbl>
              <c:idx val="9"/>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5C-3248-41ED-B1A5-98329A3D3EC5}"/>
                </c:ext>
              </c:extLst>
            </c:dLbl>
            <c:dLbl>
              <c:idx val="10"/>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5D-3248-41ED-B1A5-98329A3D3EC5}"/>
                </c:ext>
              </c:extLst>
            </c:dLbl>
            <c:dLbl>
              <c:idx val="11"/>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5E-3248-41ED-B1A5-98329A3D3EC5}"/>
                </c:ext>
              </c:extLst>
            </c:dLbl>
            <c:dLbl>
              <c:idx val="12"/>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5F-3248-41ED-B1A5-98329A3D3EC5}"/>
                </c:ext>
              </c:extLst>
            </c:dLbl>
            <c:dLbl>
              <c:idx val="13"/>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60-3248-41ED-B1A5-98329A3D3EC5}"/>
                </c:ext>
              </c:extLst>
            </c:dLbl>
            <c:dLbl>
              <c:idx val="14"/>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61-3248-41ED-B1A5-98329A3D3EC5}"/>
                </c:ext>
              </c:extLst>
            </c:dLbl>
            <c:dLbl>
              <c:idx val="15"/>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62-3248-41ED-B1A5-98329A3D3EC5}"/>
                </c:ext>
              </c:extLst>
            </c:dLbl>
            <c:dLbl>
              <c:idx val="16"/>
              <c:layout>
                <c:manualLayout>
                  <c:x val="6.5423349382397042E-3"/>
                  <c:y val="1.0806101408291569E-2"/>
                </c:manualLayout>
              </c:layout>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E-3248-41ED-B1A5-98329A3D3EC5}"/>
                </c:ext>
              </c:extLst>
            </c:dLbl>
            <c:spPr>
              <a:noFill/>
              <a:ln>
                <a:noFill/>
              </a:ln>
              <a:effectLst/>
            </c:spPr>
            <c:txPr>
              <a:bodyPr wrap="square" lIns="38100" tIns="19050" rIns="38100" bIns="19050" anchor="ctr">
                <a:spAutoFit/>
              </a:bodyPr>
              <a:lstStyle/>
              <a:p>
                <a:pPr>
                  <a:defRPr sz="1200" b="1"/>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Sheet1!$A$2:$A$18</c:f>
              <c:strCache>
                <c:ptCount val="17"/>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c:v>
                </c:pt>
                <c:pt idx="15">
                  <c:v>2024</c:v>
                </c:pt>
                <c:pt idx="16">
                  <c:v>2025</c:v>
                </c:pt>
              </c:strCache>
            </c:strRef>
          </c:cat>
          <c:val>
            <c:numRef>
              <c:f>Sheet1!$F$2:$F$18</c:f>
              <c:numCache>
                <c:formatCode>General</c:formatCode>
                <c:ptCount val="17"/>
                <c:pt idx="0">
                  <c:v>100</c:v>
                </c:pt>
                <c:pt idx="1">
                  <c:v>99.6</c:v>
                </c:pt>
                <c:pt idx="2">
                  <c:v>101.2</c:v>
                </c:pt>
                <c:pt idx="3">
                  <c:v>102.1</c:v>
                </c:pt>
                <c:pt idx="4">
                  <c:v>102.2</c:v>
                </c:pt>
                <c:pt idx="5">
                  <c:v>104</c:v>
                </c:pt>
                <c:pt idx="6">
                  <c:v>105.2</c:v>
                </c:pt>
                <c:pt idx="7">
                  <c:v>108.1</c:v>
                </c:pt>
                <c:pt idx="8">
                  <c:v>107.8</c:v>
                </c:pt>
                <c:pt idx="9">
                  <c:v>108.9</c:v>
                </c:pt>
                <c:pt idx="10">
                  <c:v>108</c:v>
                </c:pt>
                <c:pt idx="11">
                  <c:v>107.9</c:v>
                </c:pt>
                <c:pt idx="12">
                  <c:v>109.3</c:v>
                </c:pt>
                <c:pt idx="13">
                  <c:v>108.4</c:v>
                </c:pt>
                <c:pt idx="14">
                  <c:v>100.3</c:v>
                </c:pt>
                <c:pt idx="15">
                  <c:v>100.1</c:v>
                </c:pt>
                <c:pt idx="16">
                  <c:v>104</c:v>
                </c:pt>
              </c:numCache>
            </c:numRef>
          </c:val>
          <c:smooth val="0"/>
          <c:extLst>
            <c:ext xmlns:c15="http://schemas.microsoft.com/office/drawing/2012/chart" uri="{02D57815-91ED-43cb-92C2-25804820EDAC}">
              <c15:datalabelsRange>
                <c15:f>Sheet1!$F$19</c15:f>
                <c15:dlblRangeCache>
                  <c:ptCount val="1"/>
                  <c:pt idx="0">
                    <c:v>4%</c:v>
                  </c:pt>
                </c15:dlblRangeCache>
              </c15:datalabelsRange>
            </c:ext>
            <c:ext xmlns:c16="http://schemas.microsoft.com/office/drawing/2014/chart" uri="{C3380CC4-5D6E-409C-BE32-E72D297353CC}">
              <c16:uniqueId val="{00000006-3248-41ED-B1A5-98329A3D3EC5}"/>
            </c:ext>
          </c:extLst>
        </c:ser>
        <c:ser>
          <c:idx val="7"/>
          <c:order val="7"/>
          <c:tx>
            <c:strRef>
              <c:f>Sheet1!$G$1</c:f>
              <c:strCache>
                <c:ptCount val="1"/>
                <c:pt idx="0">
                  <c:v>Lab Medicine</c:v>
                </c:pt>
              </c:strCache>
            </c:strRef>
          </c:tx>
          <c:spPr>
            <a:ln w="41275">
              <a:solidFill>
                <a:srgbClr val="C00000"/>
              </a:solidFill>
            </a:ln>
          </c:spPr>
          <c:marker>
            <c:symbol val="none"/>
          </c:marker>
          <c:dLbls>
            <c:dLbl>
              <c:idx val="0"/>
              <c:layout>
                <c:manualLayout>
                  <c:x val="0.64975244249640896"/>
                  <c:y val="2.3523234055715745E-2"/>
                </c:manualLayout>
              </c:layout>
              <c:tx>
                <c:rich>
                  <a:bodyPr/>
                  <a:lstStyle/>
                  <a:p>
                    <a:fld id="{F7B1382F-37E3-493E-9216-D0E55B1E003F}"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7-3248-41ED-B1A5-98329A3D3EC5}"/>
                </c:ext>
              </c:extLst>
            </c:dLbl>
            <c:dLbl>
              <c:idx val="1"/>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63-3248-41ED-B1A5-98329A3D3EC5}"/>
                </c:ext>
              </c:extLst>
            </c:dLbl>
            <c:dLbl>
              <c:idx val="2"/>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64-3248-41ED-B1A5-98329A3D3EC5}"/>
                </c:ext>
              </c:extLst>
            </c:dLbl>
            <c:dLbl>
              <c:idx val="3"/>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65-3248-41ED-B1A5-98329A3D3EC5}"/>
                </c:ext>
              </c:extLst>
            </c:dLbl>
            <c:dLbl>
              <c:idx val="4"/>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66-3248-41ED-B1A5-98329A3D3EC5}"/>
                </c:ext>
              </c:extLst>
            </c:dLbl>
            <c:dLbl>
              <c:idx val="5"/>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67-3248-41ED-B1A5-98329A3D3EC5}"/>
                </c:ext>
              </c:extLst>
            </c:dLbl>
            <c:dLbl>
              <c:idx val="6"/>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68-3248-41ED-B1A5-98329A3D3EC5}"/>
                </c:ext>
              </c:extLst>
            </c:dLbl>
            <c:dLbl>
              <c:idx val="7"/>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69-3248-41ED-B1A5-98329A3D3EC5}"/>
                </c:ext>
              </c:extLst>
            </c:dLbl>
            <c:dLbl>
              <c:idx val="8"/>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6A-3248-41ED-B1A5-98329A3D3EC5}"/>
                </c:ext>
              </c:extLst>
            </c:dLbl>
            <c:dLbl>
              <c:idx val="9"/>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6B-3248-41ED-B1A5-98329A3D3EC5}"/>
                </c:ext>
              </c:extLst>
            </c:dLbl>
            <c:dLbl>
              <c:idx val="10"/>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6C-3248-41ED-B1A5-98329A3D3EC5}"/>
                </c:ext>
              </c:extLst>
            </c:dLbl>
            <c:dLbl>
              <c:idx val="11"/>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6D-3248-41ED-B1A5-98329A3D3EC5}"/>
                </c:ext>
              </c:extLst>
            </c:dLbl>
            <c:dLbl>
              <c:idx val="12"/>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6E-3248-41ED-B1A5-98329A3D3EC5}"/>
                </c:ext>
              </c:extLst>
            </c:dLbl>
            <c:dLbl>
              <c:idx val="13"/>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6F-3248-41ED-B1A5-98329A3D3EC5}"/>
                </c:ext>
              </c:extLst>
            </c:dLbl>
            <c:dLbl>
              <c:idx val="14"/>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70-3248-41ED-B1A5-98329A3D3EC5}"/>
                </c:ext>
              </c:extLst>
            </c:dLbl>
            <c:dLbl>
              <c:idx val="15"/>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71-3248-41ED-B1A5-98329A3D3EC5}"/>
                </c:ext>
              </c:extLst>
            </c:dLbl>
            <c:dLbl>
              <c:idx val="16"/>
              <c:layout>
                <c:manualLayout>
                  <c:x val="-3.1181530917666388E-3"/>
                  <c:y val="2.2567718436149416E-2"/>
                </c:manualLayout>
              </c:layout>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F-3248-41ED-B1A5-98329A3D3EC5}"/>
                </c:ext>
              </c:extLst>
            </c:dLbl>
            <c:spPr>
              <a:noFill/>
              <a:ln>
                <a:noFill/>
              </a:ln>
              <a:effectLst/>
            </c:spPr>
            <c:txPr>
              <a:bodyPr wrap="square" lIns="38100" tIns="19050" rIns="38100" bIns="19050" anchor="ctr">
                <a:spAutoFit/>
              </a:bodyPr>
              <a:lstStyle/>
              <a:p>
                <a:pPr>
                  <a:defRPr sz="1200" b="1"/>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Sheet1!$A$2:$A$18</c:f>
              <c:strCache>
                <c:ptCount val="17"/>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c:v>
                </c:pt>
                <c:pt idx="15">
                  <c:v>2024</c:v>
                </c:pt>
                <c:pt idx="16">
                  <c:v>2025</c:v>
                </c:pt>
              </c:strCache>
            </c:strRef>
          </c:cat>
          <c:val>
            <c:numRef>
              <c:f>Sheet1!$G$2:$G$18</c:f>
              <c:numCache>
                <c:formatCode>General</c:formatCode>
                <c:ptCount val="17"/>
                <c:pt idx="0">
                  <c:v>100</c:v>
                </c:pt>
                <c:pt idx="1">
                  <c:v>102.5</c:v>
                </c:pt>
                <c:pt idx="2">
                  <c:v>102.1</c:v>
                </c:pt>
                <c:pt idx="3">
                  <c:v>105.1</c:v>
                </c:pt>
                <c:pt idx="4">
                  <c:v>106.5</c:v>
                </c:pt>
                <c:pt idx="5">
                  <c:v>106.4</c:v>
                </c:pt>
                <c:pt idx="6">
                  <c:v>106.8</c:v>
                </c:pt>
                <c:pt idx="7">
                  <c:v>105.3</c:v>
                </c:pt>
                <c:pt idx="8">
                  <c:v>105.2</c:v>
                </c:pt>
                <c:pt idx="9">
                  <c:v>106.5</c:v>
                </c:pt>
                <c:pt idx="10">
                  <c:v>105.3</c:v>
                </c:pt>
                <c:pt idx="11">
                  <c:v>106</c:v>
                </c:pt>
                <c:pt idx="12">
                  <c:v>106.9</c:v>
                </c:pt>
                <c:pt idx="13">
                  <c:v>105.3</c:v>
                </c:pt>
                <c:pt idx="14">
                  <c:v>96.6</c:v>
                </c:pt>
                <c:pt idx="15">
                  <c:v>98.9</c:v>
                </c:pt>
                <c:pt idx="16">
                  <c:v>99.8</c:v>
                </c:pt>
              </c:numCache>
            </c:numRef>
          </c:val>
          <c:smooth val="0"/>
          <c:extLst>
            <c:ext xmlns:c15="http://schemas.microsoft.com/office/drawing/2012/chart" uri="{02D57815-91ED-43cb-92C2-25804820EDAC}">
              <c15:datalabelsRange>
                <c15:f>Sheet1!$G$19</c15:f>
                <c15:dlblRangeCache>
                  <c:ptCount val="1"/>
                  <c:pt idx="0">
                    <c:v>0%</c:v>
                  </c:pt>
                </c15:dlblRangeCache>
              </c15:datalabelsRange>
            </c:ext>
            <c:ext xmlns:c16="http://schemas.microsoft.com/office/drawing/2014/chart" uri="{C3380CC4-5D6E-409C-BE32-E72D297353CC}">
              <c16:uniqueId val="{00000007-3248-41ED-B1A5-98329A3D3EC5}"/>
            </c:ext>
          </c:extLst>
        </c:ser>
        <c:dLbls>
          <c:showLegendKey val="0"/>
          <c:showVal val="0"/>
          <c:showCatName val="0"/>
          <c:showSerName val="0"/>
          <c:showPercent val="0"/>
          <c:showBubbleSize val="0"/>
        </c:dLbls>
        <c:smooth val="0"/>
        <c:axId val="2118791784"/>
        <c:axId val="2140495176"/>
      </c:lineChart>
      <c:catAx>
        <c:axId val="2118791784"/>
        <c:scaling>
          <c:orientation val="minMax"/>
        </c:scaling>
        <c:delete val="0"/>
        <c:axPos val="b"/>
        <c:numFmt formatCode="General" sourceLinked="0"/>
        <c:majorTickMark val="out"/>
        <c:minorTickMark val="none"/>
        <c:tickLblPos val="nextTo"/>
        <c:txPr>
          <a:bodyPr/>
          <a:lstStyle/>
          <a:p>
            <a:pPr>
              <a:defRPr sz="900"/>
            </a:pPr>
            <a:endParaRPr lang="en-US"/>
          </a:p>
        </c:txPr>
        <c:crossAx val="2140495176"/>
        <c:crosses val="autoZero"/>
        <c:auto val="1"/>
        <c:lblAlgn val="ctr"/>
        <c:lblOffset val="100"/>
        <c:noMultiLvlLbl val="0"/>
      </c:catAx>
      <c:valAx>
        <c:axId val="2140495176"/>
        <c:scaling>
          <c:orientation val="minMax"/>
          <c:min val="80"/>
        </c:scaling>
        <c:delete val="0"/>
        <c:axPos val="l"/>
        <c:majorGridlines/>
        <c:title>
          <c:tx>
            <c:rich>
              <a:bodyPr/>
              <a:lstStyle/>
              <a:p>
                <a:r>
                  <a:rPr lang="en-CA" sz="900"/>
                  <a:t>Index (2009 = 100)</a:t>
                </a:r>
              </a:p>
            </c:rich>
          </c:tx>
          <c:overlay val="0"/>
        </c:title>
        <c:numFmt formatCode="General" sourceLinked="1"/>
        <c:majorTickMark val="out"/>
        <c:minorTickMark val="none"/>
        <c:tickLblPos val="nextTo"/>
        <c:txPr>
          <a:bodyPr/>
          <a:lstStyle/>
          <a:p>
            <a:pPr>
              <a:defRPr sz="900"/>
            </a:pPr>
            <a:endParaRPr lang="en-US"/>
          </a:p>
        </c:txPr>
        <c:crossAx val="2118791784"/>
        <c:crosses val="autoZero"/>
        <c:crossBetween val="between"/>
      </c:valAx>
    </c:plotArea>
    <c:legend>
      <c:legendPos val="r"/>
      <c:legendEntry>
        <c:idx val="0"/>
        <c:delete val="1"/>
      </c:legendEntry>
      <c:legendEntry>
        <c:idx val="1"/>
        <c:delete val="1"/>
      </c:legendEntry>
      <c:overlay val="0"/>
      <c:txPr>
        <a:bodyPr/>
        <a:lstStyle/>
        <a:p>
          <a:pPr>
            <a:defRPr sz="1100"/>
          </a:pPr>
          <a:endParaRPr lang="en-US"/>
        </a:p>
      </c:txPr>
    </c:legend>
    <c:plotVisOnly val="1"/>
    <c:dispBlanksAs val="gap"/>
    <c:showDLblsOverMax val="0"/>
  </c:chart>
  <c:txPr>
    <a:bodyPr/>
    <a:lstStyle/>
    <a:p>
      <a:pPr>
        <a:defRPr sz="1800"/>
      </a:pPr>
      <a:endParaRPr lang="en-US"/>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Change per 100K, 2019–2025</c:v>
                </c:pt>
              </c:strCache>
            </c:strRef>
          </c:tx>
          <c:spPr>
            <a:solidFill>
              <a:srgbClr val="B3392C"/>
            </a:solidFill>
            <a:effectLst/>
          </c:spPr>
          <c:invertIfNegative val="0"/>
          <c:dPt>
            <c:idx val="0"/>
            <c:invertIfNegative val="0"/>
            <c:bubble3D val="0"/>
            <c:extLst>
              <c:ext xmlns:c16="http://schemas.microsoft.com/office/drawing/2014/chart" uri="{C3380CC4-5D6E-409C-BE32-E72D297353CC}">
                <c16:uniqueId val="{00000000-9AA3-493C-BB84-698F625EC032}"/>
              </c:ext>
            </c:extLst>
          </c:dPt>
          <c:dPt>
            <c:idx val="1"/>
            <c:invertIfNegative val="0"/>
            <c:bubble3D val="0"/>
            <c:spPr>
              <a:solidFill>
                <a:srgbClr val="D98C6B"/>
              </a:solidFill>
              <a:effectLst/>
            </c:spPr>
            <c:extLst>
              <c:ext xmlns:c16="http://schemas.microsoft.com/office/drawing/2014/chart" uri="{C3380CC4-5D6E-409C-BE32-E72D297353CC}">
                <c16:uniqueId val="{00000002-9AA3-493C-BB84-698F625EC032}"/>
              </c:ext>
            </c:extLst>
          </c:dPt>
          <c:dPt>
            <c:idx val="2"/>
            <c:invertIfNegative val="0"/>
            <c:bubble3D val="0"/>
            <c:spPr>
              <a:solidFill>
                <a:srgbClr val="A9C0D9"/>
              </a:solidFill>
              <a:effectLst/>
            </c:spPr>
            <c:extLst>
              <c:ext xmlns:c16="http://schemas.microsoft.com/office/drawing/2014/chart" uri="{C3380CC4-5D6E-409C-BE32-E72D297353CC}">
                <c16:uniqueId val="{00000004-9AA3-493C-BB84-698F625EC032}"/>
              </c:ext>
            </c:extLst>
          </c:dPt>
          <c:dPt>
            <c:idx val="3"/>
            <c:invertIfNegative val="0"/>
            <c:bubble3D val="0"/>
            <c:spPr>
              <a:solidFill>
                <a:srgbClr val="8DA9C4"/>
              </a:solidFill>
              <a:effectLst/>
            </c:spPr>
            <c:extLst>
              <c:ext xmlns:c16="http://schemas.microsoft.com/office/drawing/2014/chart" uri="{C3380CC4-5D6E-409C-BE32-E72D297353CC}">
                <c16:uniqueId val="{00000006-9AA3-493C-BB84-698F625EC032}"/>
              </c:ext>
            </c:extLst>
          </c:dPt>
          <c:dPt>
            <c:idx val="4"/>
            <c:invertIfNegative val="0"/>
            <c:bubble3D val="0"/>
            <c:spPr>
              <a:solidFill>
                <a:srgbClr val="4A6C82"/>
              </a:solidFill>
              <a:effectLst/>
            </c:spPr>
            <c:extLst>
              <c:ext xmlns:c16="http://schemas.microsoft.com/office/drawing/2014/chart" uri="{C3380CC4-5D6E-409C-BE32-E72D297353CC}">
                <c16:uniqueId val="{00000008-9AA3-493C-BB84-698F625EC032}"/>
              </c:ext>
            </c:extLst>
          </c:dPt>
          <c:dPt>
            <c:idx val="5"/>
            <c:invertIfNegative val="0"/>
            <c:bubble3D val="0"/>
            <c:spPr>
              <a:solidFill>
                <a:srgbClr val="3D5A80"/>
              </a:solidFill>
              <a:effectLst/>
            </c:spPr>
            <c:extLst>
              <c:ext xmlns:c16="http://schemas.microsoft.com/office/drawing/2014/chart" uri="{C3380CC4-5D6E-409C-BE32-E72D297353CC}">
                <c16:uniqueId val="{0000000A-9AA3-493C-BB84-698F625EC032}"/>
              </c:ext>
            </c:extLst>
          </c:dPt>
          <c:dLbls>
            <c:numFmt formatCode="\+0.0&quot;%&quot;;\-0.0&quot;%&quot;" sourceLinked="0"/>
            <c:spPr>
              <a:noFill/>
              <a:ln>
                <a:noFill/>
              </a:ln>
              <a:effectLst/>
            </c:spPr>
            <c:txPr>
              <a:bodyPr/>
              <a:lstStyle/>
              <a:p>
                <a:pPr>
                  <a:defRPr sz="1100" b="0" i="0" u="none" strike="noStrike">
                    <a:solidFill>
                      <a:srgbClr val="1B2A4A"/>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Lab
Medicine</c:v>
                </c:pt>
                <c:pt idx="1">
                  <c:v>Diagnostic
Radiology</c:v>
                </c:pt>
                <c:pt idx="2">
                  <c:v>All
Surgical</c:v>
                </c:pt>
                <c:pt idx="3">
                  <c:v>All Family
Physicians</c:v>
                </c:pt>
                <c:pt idx="4">
                  <c:v>All Non-Lab
Physicians</c:v>
                </c:pt>
                <c:pt idx="5">
                  <c:v>All Medical
Specialties</c:v>
                </c:pt>
              </c:strCache>
            </c:strRef>
          </c:cat>
          <c:val>
            <c:numRef>
              <c:f>Sheet1!$B$2:$B$7</c:f>
              <c:numCache>
                <c:formatCode>General</c:formatCode>
                <c:ptCount val="6"/>
                <c:pt idx="0">
                  <c:v>-5.2</c:v>
                </c:pt>
                <c:pt idx="1">
                  <c:v>-3.6</c:v>
                </c:pt>
                <c:pt idx="2">
                  <c:v>0.7</c:v>
                </c:pt>
                <c:pt idx="3">
                  <c:v>6.8</c:v>
                </c:pt>
                <c:pt idx="4">
                  <c:v>6.7</c:v>
                </c:pt>
                <c:pt idx="5">
                  <c:v>8.3000000000000007</c:v>
                </c:pt>
              </c:numCache>
            </c:numRef>
          </c:val>
          <c:extLst>
            <c:ext xmlns:c16="http://schemas.microsoft.com/office/drawing/2014/chart" uri="{C3380CC4-5D6E-409C-BE32-E72D297353CC}">
              <c16:uniqueId val="{0000000B-9AA3-493C-BB84-698F625EC032}"/>
            </c:ext>
          </c:extLst>
        </c:ser>
        <c:dLbls>
          <c:showLegendKey val="0"/>
          <c:showVal val="1"/>
          <c:showCatName val="0"/>
          <c:showSerName val="0"/>
          <c:showPercent val="0"/>
          <c:showBubbleSize val="0"/>
        </c:dLbls>
        <c:gapWidth val="3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1B2A4A"/>
                </a:solidFill>
                <a:latin typeface="Arial"/>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9525" cap="flat">
              <a:solidFill>
                <a:srgbClr val="D7DEE6"/>
              </a:solidFill>
              <a:prstDash val="solid"/>
              <a:round/>
            </a:ln>
          </c:spPr>
        </c:majorGridlines>
        <c:title>
          <c:tx>
            <c:rich>
              <a:bodyPr/>
              <a:lstStyle/>
              <a:p>
                <a:pPr>
                  <a:defRPr sz="1100" b="0" i="0" u="none" strike="noStrike">
                    <a:solidFill>
                      <a:srgbClr val="1B2A4A"/>
                    </a:solidFill>
                    <a:latin typeface="Arial"/>
                  </a:defRPr>
                </a:pPr>
                <a:r>
                  <a:rPr lang="fr-FR" sz="1100" b="0" i="0" u="none" strike="noStrike">
                    <a:solidFill>
                      <a:srgbClr val="1B2A4A"/>
                    </a:solidFill>
                    <a:latin typeface="Arial"/>
                  </a:rPr>
                  <a:t>% change per 100K population, 2019–2025</a:t>
                </a:r>
              </a:p>
            </c:rich>
          </c:tx>
          <c:overlay val="0"/>
        </c:title>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6B7A8F"/>
                </a:solidFill>
                <a:latin typeface="Arial"/>
              </a:defRPr>
            </a:pPr>
            <a:endParaRPr lang="en-US"/>
          </a:p>
        </c:txPr>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0"/>
    <c:plotArea>
      <c:layout/>
      <c:barChart>
        <c:barDir val="col"/>
        <c:grouping val="clustered"/>
        <c:varyColors val="1"/>
        <c:ser>
          <c:idx val="0"/>
          <c:order val="0"/>
          <c:tx>
            <c:strRef>
              <c:f>Sheet1!$B$1</c:f>
              <c:strCache>
                <c:ptCount val="1"/>
                <c:pt idx="0">
                  <c:v>2009–2025</c:v>
                </c:pt>
              </c:strCache>
            </c:strRef>
          </c:tx>
          <c:spPr>
            <a:solidFill>
              <a:srgbClr val="0B1F41"/>
            </a:solidFill>
          </c:spPr>
          <c:invertIfNegative val="1"/>
          <c:dLbls>
            <c:numFmt formatCode="0&quot;%&quot;" sourceLinked="0"/>
            <c:spPr>
              <a:noFill/>
              <a:ln>
                <a:noFill/>
              </a:ln>
              <a:effectLst/>
            </c:spPr>
            <c:txPr>
              <a:bodyPr/>
              <a:lstStyle/>
              <a:p>
                <a:pPr>
                  <a:defRPr sz="1200">
                    <a:solidFill>
                      <a:schemeClr val="tx1"/>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Lab Medicine</c:v>
                </c:pt>
                <c:pt idx="1">
                  <c:v>Diagnostic Radiology</c:v>
                </c:pt>
                <c:pt idx="2">
                  <c:v>All Surgical</c:v>
                </c:pt>
                <c:pt idx="3">
                  <c:v>All Family Physicians</c:v>
                </c:pt>
                <c:pt idx="4">
                  <c:v>All Non-Lab Physicians</c:v>
                </c:pt>
                <c:pt idx="5">
                  <c:v>All Medical Specialties</c:v>
                </c:pt>
              </c:strCache>
            </c:strRef>
          </c:cat>
          <c:val>
            <c:numRef>
              <c:f>Sheet1!$B$2:$B$7</c:f>
              <c:numCache>
                <c:formatCode>General</c:formatCode>
                <c:ptCount val="6"/>
                <c:pt idx="0">
                  <c:v>24.9</c:v>
                </c:pt>
                <c:pt idx="1">
                  <c:v>30.1</c:v>
                </c:pt>
                <c:pt idx="2">
                  <c:v>38.6</c:v>
                </c:pt>
                <c:pt idx="3">
                  <c:v>53.1</c:v>
                </c:pt>
                <c:pt idx="4">
                  <c:v>55.5</c:v>
                </c:pt>
                <c:pt idx="5">
                  <c:v>64.2</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1136-436F-93DA-939B21423E07}"/>
            </c:ext>
          </c:extLst>
        </c:ser>
        <c:ser>
          <c:idx val="1"/>
          <c:order val="1"/>
          <c:tx>
            <c:strRef>
              <c:f>Sheet1!$C$1</c:f>
              <c:strCache>
                <c:ptCount val="1"/>
                <c:pt idx="0">
                  <c:v>2019–2025</c:v>
                </c:pt>
              </c:strCache>
            </c:strRef>
          </c:tx>
          <c:spPr>
            <a:solidFill>
              <a:srgbClr val="5B7A99"/>
            </a:solidFill>
          </c:spPr>
          <c:invertIfNegative val="1"/>
          <c:dLbls>
            <c:numFmt formatCode="0&quot;%&quot;" sourceLinked="0"/>
            <c:spPr>
              <a:noFill/>
              <a:ln>
                <a:noFill/>
              </a:ln>
              <a:effectLst/>
            </c:spPr>
            <c:txPr>
              <a:bodyPr/>
              <a:lstStyle/>
              <a:p>
                <a:pPr>
                  <a:defRPr sz="12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Lab Medicine</c:v>
                </c:pt>
                <c:pt idx="1">
                  <c:v>Diagnostic Radiology</c:v>
                </c:pt>
                <c:pt idx="2">
                  <c:v>All Surgical</c:v>
                </c:pt>
                <c:pt idx="3">
                  <c:v>All Family Physicians</c:v>
                </c:pt>
                <c:pt idx="4">
                  <c:v>All Non-Lab Physicians</c:v>
                </c:pt>
                <c:pt idx="5">
                  <c:v>All Medical Specialties</c:v>
                </c:pt>
              </c:strCache>
            </c:strRef>
          </c:cat>
          <c:val>
            <c:numRef>
              <c:f>Sheet1!$C$2:$C$7</c:f>
              <c:numCache>
                <c:formatCode>General</c:formatCode>
                <c:ptCount val="6"/>
                <c:pt idx="0">
                  <c:v>5.7</c:v>
                </c:pt>
                <c:pt idx="1">
                  <c:v>7.5</c:v>
                </c:pt>
                <c:pt idx="2">
                  <c:v>12.3</c:v>
                </c:pt>
                <c:pt idx="3">
                  <c:v>19.2</c:v>
                </c:pt>
                <c:pt idx="4">
                  <c:v>19</c:v>
                </c:pt>
                <c:pt idx="5">
                  <c:v>20.8</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1-1136-436F-93DA-939B21423E07}"/>
            </c:ext>
          </c:extLst>
        </c:ser>
        <c:dLbls>
          <c:dLblPos val="outEnd"/>
          <c:showLegendKey val="0"/>
          <c:showVal val="1"/>
          <c:showCatName val="0"/>
          <c:showSerName val="0"/>
          <c:showPercent val="0"/>
          <c:showBubbleSize val="0"/>
        </c:dLbls>
        <c:gapWidth val="80"/>
        <c:overlap val="-10"/>
        <c:axId val="-2068027336"/>
        <c:axId val="-2113994440"/>
      </c:barChart>
      <c:catAx>
        <c:axId val="-2068027336"/>
        <c:scaling>
          <c:orientation val="minMax"/>
        </c:scaling>
        <c:delete val="0"/>
        <c:axPos val="b"/>
        <c:numFmt formatCode="General" sourceLinked="0"/>
        <c:majorTickMark val="out"/>
        <c:minorTickMark val="none"/>
        <c:tickLblPos val="nextTo"/>
        <c:txPr>
          <a:bodyPr/>
          <a:lstStyle/>
          <a:p>
            <a:pPr>
              <a:defRPr sz="1200"/>
            </a:pPr>
            <a:endParaRPr lang="en-US"/>
          </a:p>
        </c:txPr>
        <c:crossAx val="-2113994440"/>
        <c:crosses val="autoZero"/>
        <c:auto val="1"/>
        <c:lblAlgn val="ctr"/>
        <c:lblOffset val="100"/>
        <c:noMultiLvlLbl val="0"/>
      </c:catAx>
      <c:valAx>
        <c:axId val="-2113994440"/>
        <c:scaling>
          <c:orientation val="minMax"/>
        </c:scaling>
        <c:delete val="0"/>
        <c:axPos val="l"/>
        <c:majorGridlines/>
        <c:title>
          <c:tx>
            <c:rich>
              <a:bodyPr/>
              <a:lstStyle/>
              <a:p>
                <a:r>
                  <a:rPr lang="en-CA" sz="1100"/>
                  <a:t>% growth</a:t>
                </a:r>
              </a:p>
            </c:rich>
          </c:tx>
          <c:overlay val="0"/>
        </c:title>
        <c:numFmt formatCode="General" sourceLinked="1"/>
        <c:majorTickMark val="out"/>
        <c:minorTickMark val="none"/>
        <c:tickLblPos val="nextTo"/>
        <c:txPr>
          <a:bodyPr/>
          <a:lstStyle/>
          <a:p>
            <a:pPr>
              <a:defRPr sz="900"/>
            </a:pPr>
            <a:endParaRPr lang="en-US"/>
          </a:p>
        </c:txPr>
        <c:crossAx val="-2068027336"/>
        <c:crosses val="autoZero"/>
        <c:crossBetween val="between"/>
      </c:valAx>
    </c:plotArea>
    <c:legend>
      <c:legendPos val="b"/>
      <c:overlay val="0"/>
      <c:txPr>
        <a:bodyPr/>
        <a:lstStyle/>
        <a:p>
          <a:pPr>
            <a:defRPr sz="1200"/>
          </a:pPr>
          <a:endParaRPr lang="en-US"/>
        </a:p>
      </c:txPr>
    </c:legend>
    <c:plotVisOnly val="1"/>
    <c:dispBlanksAs val="gap"/>
    <c:showDLblsOverMax val="1"/>
  </c:chart>
  <c:txPr>
    <a:bodyPr/>
    <a:lstStyle/>
    <a:p>
      <a:pPr>
        <a:defRPr sz="18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706803235643182"/>
          <c:y val="3.3042582122786199E-2"/>
          <c:w val="0.8359652932526318"/>
          <c:h val="0.71181250003964502"/>
        </c:manualLayout>
      </c:layout>
      <c:barChart>
        <c:barDir val="col"/>
        <c:grouping val="clustered"/>
        <c:varyColors val="0"/>
        <c:ser>
          <c:idx val="0"/>
          <c:order val="0"/>
          <c:tx>
            <c:strRef>
              <c:f>Sheet1!$B$1</c:f>
              <c:strCache>
                <c:ptCount val="1"/>
                <c:pt idx="0">
                  <c:v>% Aged 55+</c:v>
                </c:pt>
              </c:strCache>
            </c:strRef>
          </c:tx>
          <c:spPr>
            <a:solidFill>
              <a:srgbClr val="00859B"/>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Lab Medicine</c:v>
                </c:pt>
                <c:pt idx="1">
                  <c:v>Diagnostic Radiology</c:v>
                </c:pt>
                <c:pt idx="2">
                  <c:v>All Surgical</c:v>
                </c:pt>
                <c:pt idx="3">
                  <c:v>All Family Physicians</c:v>
                </c:pt>
                <c:pt idx="4">
                  <c:v>All Non-Lab Physicians</c:v>
                </c:pt>
                <c:pt idx="5">
                  <c:v>All Medical Specialties</c:v>
                </c:pt>
              </c:strCache>
            </c:strRef>
          </c:cat>
          <c:val>
            <c:numRef>
              <c:f>Sheet1!$B$2:$B$7</c:f>
              <c:numCache>
                <c:formatCode>0.00%</c:formatCode>
                <c:ptCount val="6"/>
                <c:pt idx="0">
                  <c:v>0.45900000000000002</c:v>
                </c:pt>
                <c:pt idx="1">
                  <c:v>0.35699999999999998</c:v>
                </c:pt>
                <c:pt idx="2">
                  <c:v>0.38300000000000001</c:v>
                </c:pt>
                <c:pt idx="3">
                  <c:v>0.33200000000000002</c:v>
                </c:pt>
                <c:pt idx="4">
                  <c:v>0.33800000000000002</c:v>
                </c:pt>
                <c:pt idx="5">
                  <c:v>0.33200000000000002</c:v>
                </c:pt>
              </c:numCache>
            </c:numRef>
          </c:val>
          <c:extLst>
            <c:ext xmlns:c16="http://schemas.microsoft.com/office/drawing/2014/chart" uri="{C3380CC4-5D6E-409C-BE32-E72D297353CC}">
              <c16:uniqueId val="{00000000-2487-4D53-8AA2-ABF1F77C6EB7}"/>
            </c:ext>
          </c:extLst>
        </c:ser>
        <c:ser>
          <c:idx val="1"/>
          <c:order val="1"/>
          <c:tx>
            <c:strRef>
              <c:f>Sheet1!$C$1</c:f>
              <c:strCache>
                <c:ptCount val="1"/>
                <c:pt idx="0">
                  <c:v>% Aged 60+</c:v>
                </c:pt>
              </c:strCache>
            </c:strRef>
          </c:tx>
          <c:spPr>
            <a:solidFill>
              <a:srgbClr val="F58153"/>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Lab Medicine</c:v>
                </c:pt>
                <c:pt idx="1">
                  <c:v>Diagnostic Radiology</c:v>
                </c:pt>
                <c:pt idx="2">
                  <c:v>All Surgical</c:v>
                </c:pt>
                <c:pt idx="3">
                  <c:v>All Family Physicians</c:v>
                </c:pt>
                <c:pt idx="4">
                  <c:v>All Non-Lab Physicians</c:v>
                </c:pt>
                <c:pt idx="5">
                  <c:v>All Medical Specialties</c:v>
                </c:pt>
              </c:strCache>
            </c:strRef>
          </c:cat>
          <c:val>
            <c:numRef>
              <c:f>Sheet1!$C$2:$C$7</c:f>
              <c:numCache>
                <c:formatCode>0.00%</c:formatCode>
                <c:ptCount val="6"/>
                <c:pt idx="0">
                  <c:v>0.32300000000000001</c:v>
                </c:pt>
                <c:pt idx="1">
                  <c:v>0.23899999999999999</c:v>
                </c:pt>
                <c:pt idx="2">
                  <c:v>0.26</c:v>
                </c:pt>
                <c:pt idx="3">
                  <c:v>0.23400000000000001</c:v>
                </c:pt>
                <c:pt idx="4">
                  <c:v>0.23300000000000001</c:v>
                </c:pt>
                <c:pt idx="5">
                  <c:v>0.22500000000000001</c:v>
                </c:pt>
              </c:numCache>
            </c:numRef>
          </c:val>
          <c:extLst>
            <c:ext xmlns:c16="http://schemas.microsoft.com/office/drawing/2014/chart" uri="{C3380CC4-5D6E-409C-BE32-E72D297353CC}">
              <c16:uniqueId val="{00000001-2487-4D53-8AA2-ABF1F77C6EB7}"/>
            </c:ext>
          </c:extLst>
        </c:ser>
        <c:dLbls>
          <c:dLblPos val="outEnd"/>
          <c:showLegendKey val="0"/>
          <c:showVal val="1"/>
          <c:showCatName val="0"/>
          <c:showSerName val="0"/>
          <c:showPercent val="0"/>
          <c:showBubbleSize val="0"/>
        </c:dLbls>
        <c:gapWidth val="80"/>
        <c:overlap val="-27"/>
        <c:axId val="990960175"/>
        <c:axId val="1127939663"/>
      </c:barChart>
      <c:catAx>
        <c:axId val="9909601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27939663"/>
        <c:crosses val="autoZero"/>
        <c:auto val="1"/>
        <c:lblAlgn val="ctr"/>
        <c:lblOffset val="100"/>
        <c:noMultiLvlLbl val="0"/>
      </c:catAx>
      <c:valAx>
        <c:axId val="1127939663"/>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CA" sz="1400"/>
                  <a:t>% active physicians</a:t>
                </a:r>
              </a:p>
            </c:rich>
          </c:tx>
          <c:layout>
            <c:manualLayout>
              <c:xMode val="edge"/>
              <c:yMode val="edge"/>
              <c:x val="2.4678799114089409E-2"/>
              <c:y val="0.23787449468471433"/>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9096017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Additions</c:v>
                </c:pt>
              </c:strCache>
            </c:strRef>
          </c:tx>
          <c:spPr>
            <a:solidFill>
              <a:srgbClr val="00B5E2"/>
            </a:solidFill>
            <a:ln>
              <a:noFill/>
            </a:ln>
            <a:effectLst/>
          </c:spPr>
          <c:invertIfNegative val="0"/>
          <c:cat>
            <c:numRef>
              <c:f>Sheet1!$A$2:$A$18</c:f>
              <c:numCache>
                <c:formatCode>General</c:formatCode>
                <c:ptCount val="17"/>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c:v>
                </c:pt>
                <c:pt idx="15">
                  <c:v>2024</c:v>
                </c:pt>
                <c:pt idx="16">
                  <c:v>2025</c:v>
                </c:pt>
              </c:numCache>
            </c:numRef>
          </c:cat>
          <c:val>
            <c:numRef>
              <c:f>Sheet1!$B$2:$B$18</c:f>
              <c:numCache>
                <c:formatCode>General</c:formatCode>
                <c:ptCount val="17"/>
                <c:pt idx="0">
                  <c:v>35</c:v>
                </c:pt>
                <c:pt idx="1">
                  <c:v>36</c:v>
                </c:pt>
                <c:pt idx="2">
                  <c:v>29</c:v>
                </c:pt>
                <c:pt idx="3">
                  <c:v>48</c:v>
                </c:pt>
                <c:pt idx="4">
                  <c:v>38</c:v>
                </c:pt>
                <c:pt idx="5">
                  <c:v>29</c:v>
                </c:pt>
                <c:pt idx="6">
                  <c:v>33</c:v>
                </c:pt>
                <c:pt idx="7">
                  <c:v>31</c:v>
                </c:pt>
                <c:pt idx="8">
                  <c:v>32</c:v>
                </c:pt>
                <c:pt idx="9">
                  <c:v>45</c:v>
                </c:pt>
                <c:pt idx="10">
                  <c:v>38</c:v>
                </c:pt>
                <c:pt idx="11">
                  <c:v>40</c:v>
                </c:pt>
                <c:pt idx="12">
                  <c:v>46</c:v>
                </c:pt>
                <c:pt idx="13">
                  <c:v>48</c:v>
                </c:pt>
                <c:pt idx="14">
                  <c:v>35</c:v>
                </c:pt>
                <c:pt idx="15">
                  <c:v>56</c:v>
                </c:pt>
                <c:pt idx="16">
                  <c:v>45</c:v>
                </c:pt>
              </c:numCache>
            </c:numRef>
          </c:val>
          <c:extLst>
            <c:ext xmlns:c16="http://schemas.microsoft.com/office/drawing/2014/chart" uri="{C3380CC4-5D6E-409C-BE32-E72D297353CC}">
              <c16:uniqueId val="{00000000-7A75-4862-AD24-DBB31DFE430B}"/>
            </c:ext>
          </c:extLst>
        </c:ser>
        <c:ser>
          <c:idx val="1"/>
          <c:order val="1"/>
          <c:tx>
            <c:strRef>
              <c:f>Sheet1!$C$1</c:f>
              <c:strCache>
                <c:ptCount val="1"/>
                <c:pt idx="0">
                  <c:v>Total Attritions</c:v>
                </c:pt>
              </c:strCache>
            </c:strRef>
          </c:tx>
          <c:spPr>
            <a:solidFill>
              <a:srgbClr val="F58153"/>
            </a:solidFill>
            <a:ln>
              <a:noFill/>
            </a:ln>
            <a:effectLst/>
          </c:spPr>
          <c:invertIfNegative val="0"/>
          <c:cat>
            <c:numRef>
              <c:f>Sheet1!$A$2:$A$18</c:f>
              <c:numCache>
                <c:formatCode>General</c:formatCode>
                <c:ptCount val="17"/>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c:v>
                </c:pt>
                <c:pt idx="15">
                  <c:v>2024</c:v>
                </c:pt>
                <c:pt idx="16">
                  <c:v>2025</c:v>
                </c:pt>
              </c:numCache>
            </c:numRef>
          </c:cat>
          <c:val>
            <c:numRef>
              <c:f>Sheet1!$C$2:$C$18</c:f>
              <c:numCache>
                <c:formatCode>General</c:formatCode>
                <c:ptCount val="17"/>
                <c:pt idx="0">
                  <c:v>-21</c:v>
                </c:pt>
                <c:pt idx="1">
                  <c:v>-15</c:v>
                </c:pt>
                <c:pt idx="2">
                  <c:v>-24</c:v>
                </c:pt>
                <c:pt idx="3">
                  <c:v>-22</c:v>
                </c:pt>
                <c:pt idx="4">
                  <c:v>-22</c:v>
                </c:pt>
                <c:pt idx="5">
                  <c:v>-25</c:v>
                </c:pt>
                <c:pt idx="6">
                  <c:v>-31</c:v>
                </c:pt>
                <c:pt idx="7">
                  <c:v>-32</c:v>
                </c:pt>
                <c:pt idx="8">
                  <c:v>-24</c:v>
                </c:pt>
                <c:pt idx="9">
                  <c:v>-27</c:v>
                </c:pt>
                <c:pt idx="10">
                  <c:v>-36</c:v>
                </c:pt>
                <c:pt idx="11">
                  <c:v>-31</c:v>
                </c:pt>
                <c:pt idx="12">
                  <c:v>-30</c:v>
                </c:pt>
                <c:pt idx="13">
                  <c:v>-41</c:v>
                </c:pt>
                <c:pt idx="14">
                  <c:v>-55</c:v>
                </c:pt>
                <c:pt idx="15">
                  <c:v>-27</c:v>
                </c:pt>
                <c:pt idx="16">
                  <c:v>-27</c:v>
                </c:pt>
              </c:numCache>
            </c:numRef>
          </c:val>
          <c:extLst>
            <c:ext xmlns:c16="http://schemas.microsoft.com/office/drawing/2014/chart" uri="{C3380CC4-5D6E-409C-BE32-E72D297353CC}">
              <c16:uniqueId val="{00000001-7A75-4862-AD24-DBB31DFE430B}"/>
            </c:ext>
          </c:extLst>
        </c:ser>
        <c:dLbls>
          <c:showLegendKey val="0"/>
          <c:showVal val="0"/>
          <c:showCatName val="0"/>
          <c:showSerName val="0"/>
          <c:showPercent val="0"/>
          <c:showBubbleSize val="0"/>
        </c:dLbls>
        <c:gapWidth val="100"/>
        <c:overlap val="100"/>
        <c:axId val="835011808"/>
        <c:axId val="822644720"/>
      </c:barChart>
      <c:lineChart>
        <c:grouping val="standard"/>
        <c:varyColors val="0"/>
        <c:ser>
          <c:idx val="2"/>
          <c:order val="2"/>
          <c:tx>
            <c:strRef>
              <c:f>Sheet1!$D$1</c:f>
              <c:strCache>
                <c:ptCount val="1"/>
                <c:pt idx="0">
                  <c:v>Net</c:v>
                </c:pt>
              </c:strCache>
            </c:strRef>
          </c:tx>
          <c:spPr>
            <a:ln w="28575" cap="rnd">
              <a:solidFill>
                <a:schemeClr val="accent3"/>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Sheet1!$A$2:$A$18</c:f>
              <c:numCache>
                <c:formatCode>General</c:formatCode>
                <c:ptCount val="17"/>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c:v>
                </c:pt>
                <c:pt idx="15">
                  <c:v>2024</c:v>
                </c:pt>
                <c:pt idx="16">
                  <c:v>2025</c:v>
                </c:pt>
              </c:numCache>
            </c:numRef>
          </c:cat>
          <c:val>
            <c:numRef>
              <c:f>Sheet1!$D$2:$D$18</c:f>
              <c:numCache>
                <c:formatCode>General</c:formatCode>
                <c:ptCount val="17"/>
                <c:pt idx="0">
                  <c:v>14</c:v>
                </c:pt>
                <c:pt idx="1">
                  <c:v>21</c:v>
                </c:pt>
                <c:pt idx="2">
                  <c:v>5</c:v>
                </c:pt>
                <c:pt idx="3">
                  <c:v>26</c:v>
                </c:pt>
                <c:pt idx="4">
                  <c:v>16</c:v>
                </c:pt>
                <c:pt idx="5">
                  <c:v>4</c:v>
                </c:pt>
                <c:pt idx="6">
                  <c:v>2</c:v>
                </c:pt>
                <c:pt idx="7">
                  <c:v>-1</c:v>
                </c:pt>
                <c:pt idx="8">
                  <c:v>8</c:v>
                </c:pt>
                <c:pt idx="9">
                  <c:v>18</c:v>
                </c:pt>
                <c:pt idx="10">
                  <c:v>2</c:v>
                </c:pt>
                <c:pt idx="11">
                  <c:v>9</c:v>
                </c:pt>
                <c:pt idx="12">
                  <c:v>16</c:v>
                </c:pt>
                <c:pt idx="13">
                  <c:v>7</c:v>
                </c:pt>
                <c:pt idx="14">
                  <c:v>-20</c:v>
                </c:pt>
                <c:pt idx="15">
                  <c:v>29</c:v>
                </c:pt>
                <c:pt idx="16">
                  <c:v>18</c:v>
                </c:pt>
              </c:numCache>
            </c:numRef>
          </c:val>
          <c:smooth val="0"/>
          <c:extLst>
            <c:ext xmlns:c16="http://schemas.microsoft.com/office/drawing/2014/chart" uri="{C3380CC4-5D6E-409C-BE32-E72D297353CC}">
              <c16:uniqueId val="{00000002-7A75-4862-AD24-DBB31DFE430B}"/>
            </c:ext>
          </c:extLst>
        </c:ser>
        <c:dLbls>
          <c:showLegendKey val="0"/>
          <c:showVal val="0"/>
          <c:showCatName val="0"/>
          <c:showSerName val="0"/>
          <c:showPercent val="0"/>
          <c:showBubbleSize val="0"/>
        </c:dLbls>
        <c:marker val="1"/>
        <c:smooth val="0"/>
        <c:axId val="835011808"/>
        <c:axId val="822644720"/>
      </c:lineChart>
      <c:catAx>
        <c:axId val="835011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22644720"/>
        <c:crosses val="autoZero"/>
        <c:auto val="1"/>
        <c:lblAlgn val="ctr"/>
        <c:lblOffset val="100"/>
        <c:noMultiLvlLbl val="0"/>
      </c:catAx>
      <c:valAx>
        <c:axId val="82264472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CA"/>
                  <a:t>Physicians</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35011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21363769746173"/>
          <c:y val="3.1186098634687336E-2"/>
          <c:w val="0.88078287768376773"/>
          <c:h val="0.86493048424398822"/>
        </c:manualLayout>
      </c:layout>
      <c:barChart>
        <c:barDir val="col"/>
        <c:grouping val="clustered"/>
        <c:varyColors val="0"/>
        <c:ser>
          <c:idx val="0"/>
          <c:order val="0"/>
          <c:tx>
            <c:strRef>
              <c:f>Sheet1!$B$1</c:f>
              <c:strCache>
                <c:ptCount val="1"/>
                <c:pt idx="0">
                  <c:v>Avg Annual Net Add % (mean of yearly rates)</c:v>
                </c:pt>
              </c:strCache>
            </c:strRef>
          </c:tx>
          <c:spPr>
            <a:solidFill>
              <a:srgbClr val="B3392C"/>
            </a:solidFill>
            <a:effectLst/>
          </c:spPr>
          <c:invertIfNegative val="0"/>
          <c:dPt>
            <c:idx val="0"/>
            <c:invertIfNegative val="0"/>
            <c:bubble3D val="0"/>
            <c:spPr>
              <a:solidFill>
                <a:srgbClr val="C00000"/>
              </a:solidFill>
              <a:effectLst/>
            </c:spPr>
            <c:extLst>
              <c:ext xmlns:c16="http://schemas.microsoft.com/office/drawing/2014/chart" uri="{C3380CC4-5D6E-409C-BE32-E72D297353CC}">
                <c16:uniqueId val="{00000000-E1F1-40B0-9416-2DD55548A4EA}"/>
              </c:ext>
            </c:extLst>
          </c:dPt>
          <c:dPt>
            <c:idx val="1"/>
            <c:invertIfNegative val="0"/>
            <c:bubble3D val="0"/>
            <c:spPr>
              <a:solidFill>
                <a:srgbClr val="F58153"/>
              </a:solidFill>
              <a:effectLst/>
            </c:spPr>
            <c:extLst>
              <c:ext xmlns:c16="http://schemas.microsoft.com/office/drawing/2014/chart" uri="{C3380CC4-5D6E-409C-BE32-E72D297353CC}">
                <c16:uniqueId val="{00000002-E1F1-40B0-9416-2DD55548A4EA}"/>
              </c:ext>
            </c:extLst>
          </c:dPt>
          <c:dPt>
            <c:idx val="2"/>
            <c:invertIfNegative val="0"/>
            <c:bubble3D val="0"/>
            <c:spPr>
              <a:solidFill>
                <a:srgbClr val="BFE1F3"/>
              </a:solidFill>
              <a:effectLst/>
            </c:spPr>
            <c:extLst>
              <c:ext xmlns:c16="http://schemas.microsoft.com/office/drawing/2014/chart" uri="{C3380CC4-5D6E-409C-BE32-E72D297353CC}">
                <c16:uniqueId val="{00000004-E1F1-40B0-9416-2DD55548A4EA}"/>
              </c:ext>
            </c:extLst>
          </c:dPt>
          <c:dPt>
            <c:idx val="3"/>
            <c:invertIfNegative val="0"/>
            <c:bubble3D val="0"/>
            <c:spPr>
              <a:solidFill>
                <a:srgbClr val="232E83"/>
              </a:solidFill>
              <a:effectLst/>
            </c:spPr>
            <c:extLst>
              <c:ext xmlns:c16="http://schemas.microsoft.com/office/drawing/2014/chart" uri="{C3380CC4-5D6E-409C-BE32-E72D297353CC}">
                <c16:uniqueId val="{00000006-E1F1-40B0-9416-2DD55548A4EA}"/>
              </c:ext>
            </c:extLst>
          </c:dPt>
          <c:dPt>
            <c:idx val="4"/>
            <c:invertIfNegative val="0"/>
            <c:bubble3D val="0"/>
            <c:spPr>
              <a:solidFill>
                <a:srgbClr val="FCB53B"/>
              </a:solidFill>
              <a:effectLst/>
            </c:spPr>
            <c:extLst>
              <c:ext xmlns:c16="http://schemas.microsoft.com/office/drawing/2014/chart" uri="{C3380CC4-5D6E-409C-BE32-E72D297353CC}">
                <c16:uniqueId val="{00000008-E1F1-40B0-9416-2DD55548A4EA}"/>
              </c:ext>
            </c:extLst>
          </c:dPt>
          <c:dLbls>
            <c:numFmt formatCode="0.0%" sourceLinked="0"/>
            <c:spPr>
              <a:noFill/>
              <a:ln>
                <a:noFill/>
              </a:ln>
              <a:effectLst/>
            </c:spPr>
            <c:txPr>
              <a:bodyPr/>
              <a:lstStyle/>
              <a:p>
                <a:pPr>
                  <a:defRPr sz="1200" b="0" i="0" u="none" strike="noStrike">
                    <a:solidFill>
                      <a:srgbClr val="1B2A4A"/>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Lab Medicine</c:v>
                </c:pt>
                <c:pt idx="1">
                  <c:v>All Surgical Specialties</c:v>
                </c:pt>
                <c:pt idx="2">
                  <c:v>Diagnostic Radiology</c:v>
                </c:pt>
                <c:pt idx="3">
                  <c:v>All Family Physicians</c:v>
                </c:pt>
                <c:pt idx="4">
                  <c:v>All Non-Lab Physicians</c:v>
                </c:pt>
                <c:pt idx="5">
                  <c:v>All Medical Specialties</c:v>
                </c:pt>
              </c:strCache>
            </c:strRef>
          </c:cat>
          <c:val>
            <c:numRef>
              <c:f>Sheet1!$B$2:$B$7</c:f>
              <c:numCache>
                <c:formatCode>0.0%</c:formatCode>
                <c:ptCount val="6"/>
                <c:pt idx="0">
                  <c:v>1.6381766879089498E-2</c:v>
                </c:pt>
                <c:pt idx="1">
                  <c:v>2.0870450538125015E-2</c:v>
                </c:pt>
                <c:pt idx="2">
                  <c:v>2.1299491726433094E-2</c:v>
                </c:pt>
                <c:pt idx="3">
                  <c:v>2.5788282879971001E-2</c:v>
                </c:pt>
                <c:pt idx="4">
                  <c:v>2.7111949549829061E-2</c:v>
                </c:pt>
                <c:pt idx="5">
                  <c:v>3.0600867040018985E-2</c:v>
                </c:pt>
              </c:numCache>
            </c:numRef>
          </c:val>
          <c:extLst>
            <c:ext xmlns:c16="http://schemas.microsoft.com/office/drawing/2014/chart" uri="{C3380CC4-5D6E-409C-BE32-E72D297353CC}">
              <c16:uniqueId val="{00000009-E1F1-40B0-9416-2DD55548A4EA}"/>
            </c:ext>
          </c:extLst>
        </c:ser>
        <c:dLbls>
          <c:showLegendKey val="0"/>
          <c:showVal val="1"/>
          <c:showCatName val="0"/>
          <c:showSerName val="0"/>
          <c:showPercent val="0"/>
          <c:showBubbleSize val="0"/>
        </c:dLbls>
        <c:gapWidth val="75"/>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050" b="0" i="0" u="none" strike="noStrike">
                <a:solidFill>
                  <a:srgbClr val="1B2A4A"/>
                </a:solidFill>
                <a:latin typeface="Arial"/>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9525" cap="flat">
              <a:solidFill>
                <a:srgbClr val="D7DEE6"/>
              </a:solidFill>
              <a:prstDash val="solid"/>
              <a:round/>
            </a:ln>
          </c:spPr>
        </c:majorGridlines>
        <c:title>
          <c:tx>
            <c:rich>
              <a:bodyPr/>
              <a:lstStyle/>
              <a:p>
                <a:pPr>
                  <a:defRPr sz="1100" b="0" i="0" u="none" strike="noStrike">
                    <a:solidFill>
                      <a:srgbClr val="1B2A4A"/>
                    </a:solidFill>
                    <a:latin typeface="Arial"/>
                  </a:defRPr>
                </a:pPr>
                <a:r>
                  <a:rPr lang="en-CA" sz="1100" b="0" i="0" u="none" strike="noStrike">
                    <a:solidFill>
                      <a:srgbClr val="1B2A4A"/>
                    </a:solidFill>
                    <a:latin typeface="Arial"/>
                  </a:rPr>
                  <a:t>Avg annual net addition (% of stock)</a:t>
                </a:r>
              </a:p>
            </c:rich>
          </c:tx>
          <c:layout>
            <c:manualLayout>
              <c:xMode val="edge"/>
              <c:yMode val="edge"/>
              <c:x val="6.2111801242236021E-3"/>
              <c:y val="0.19980265918974183"/>
            </c:manualLayout>
          </c:layout>
          <c:overlay val="0"/>
        </c:title>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6B7A8F"/>
                </a:solidFill>
                <a:latin typeface="Arial"/>
              </a:defRPr>
            </a:pPr>
            <a:endParaRPr lang="en-US"/>
          </a:p>
        </c:txPr>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Cumulative Additions</c:v>
                </c:pt>
              </c:strCache>
            </c:strRef>
          </c:tx>
          <c:spPr>
            <a:solidFill>
              <a:srgbClr val="00859B"/>
            </a:solidFill>
            <a:effectLst/>
          </c:spPr>
          <c:invertIfNegative val="0"/>
          <c:dLbls>
            <c:dLbl>
              <c:idx val="0"/>
              <c:tx>
                <c:rich>
                  <a:bodyPr/>
                  <a:lstStyle/>
                  <a:p>
                    <a:fld id="{AADE9118-FB07-425E-A9BC-71D4E0BEE220}" type="CELLRANGE">
                      <a:rPr lang="en-US"/>
                      <a:pPr/>
                      <a:t>[CELLRANGE]</a:t>
                    </a:fld>
                    <a:endParaRPr lang="en-US" baseline="0"/>
                  </a:p>
                  <a:p>
                    <a:fld id="{764AC844-5602-492E-9A36-F92D8A199BB0}" type="VALUE">
                      <a:rPr lang="en-US"/>
                      <a:pPr/>
                      <a:t>[VALUE]</a:t>
                    </a:fld>
                    <a:endParaRPr lang="en-US"/>
                  </a:p>
                </c:rich>
              </c:tx>
              <c:showLegendKey val="0"/>
              <c:showVal val="1"/>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0-3285-40DD-875B-5A1722037127}"/>
                </c:ext>
              </c:extLst>
            </c:dLbl>
            <c:dLbl>
              <c:idx val="1"/>
              <c:tx>
                <c:rich>
                  <a:bodyPr/>
                  <a:lstStyle/>
                  <a:p>
                    <a:fld id="{78D8A7AD-57A3-4DEB-B660-0888A6E5723A}" type="CELLRANGE">
                      <a:rPr lang="en-US"/>
                      <a:pPr/>
                      <a:t>[CELLRANGE]</a:t>
                    </a:fld>
                    <a:endParaRPr lang="en-US" baseline="0"/>
                  </a:p>
                  <a:p>
                    <a:fld id="{DC3FB3C5-5C9D-40AF-8CD4-AEDBC27693C9}" type="VALUE">
                      <a:rPr lang="en-US"/>
                      <a:pPr/>
                      <a:t>[VALUE]</a:t>
                    </a:fld>
                    <a:endParaRPr lang="en-US"/>
                  </a:p>
                </c:rich>
              </c:tx>
              <c:showLegendKey val="0"/>
              <c:showVal val="1"/>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1-3285-40DD-875B-5A1722037127}"/>
                </c:ext>
              </c:extLst>
            </c:dLbl>
            <c:dLbl>
              <c:idx val="2"/>
              <c:tx>
                <c:rich>
                  <a:bodyPr/>
                  <a:lstStyle/>
                  <a:p>
                    <a:fld id="{2E6451D2-C6B9-4141-971F-4538B8D4A57D}" type="CELLRANGE">
                      <a:rPr lang="en-US"/>
                      <a:pPr/>
                      <a:t>[CELLRANGE]</a:t>
                    </a:fld>
                    <a:endParaRPr lang="en-US" baseline="0"/>
                  </a:p>
                  <a:p>
                    <a:fld id="{70F55CF3-A7BD-47E4-A894-BBFD576F23D5}" type="VALUE">
                      <a:rPr lang="en-US"/>
                      <a:pPr/>
                      <a:t>[VALUE]</a:t>
                    </a:fld>
                    <a:endParaRPr lang="en-US"/>
                  </a:p>
                </c:rich>
              </c:tx>
              <c:showLegendKey val="0"/>
              <c:showVal val="1"/>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2-3285-40DD-875B-5A1722037127}"/>
                </c:ext>
              </c:extLst>
            </c:dLbl>
            <c:dLbl>
              <c:idx val="3"/>
              <c:tx>
                <c:rich>
                  <a:bodyPr/>
                  <a:lstStyle/>
                  <a:p>
                    <a:fld id="{52752DC9-F371-41E4-BBAF-BAFD95216D72}" type="CELLRANGE">
                      <a:rPr lang="en-US"/>
                      <a:pPr/>
                      <a:t>[CELLRANGE]</a:t>
                    </a:fld>
                    <a:endParaRPr lang="en-US" baseline="0"/>
                  </a:p>
                  <a:p>
                    <a:fld id="{4ACBFAA5-A3BA-453A-AAB6-6507D535DA55}" type="VALUE">
                      <a:rPr lang="en-US"/>
                      <a:pPr/>
                      <a:t>[VALUE]</a:t>
                    </a:fld>
                    <a:endParaRPr lang="en-US"/>
                  </a:p>
                </c:rich>
              </c:tx>
              <c:showLegendKey val="0"/>
              <c:showVal val="1"/>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3-3285-40DD-875B-5A1722037127}"/>
                </c:ext>
              </c:extLst>
            </c:dLbl>
            <c:dLbl>
              <c:idx val="4"/>
              <c:tx>
                <c:rich>
                  <a:bodyPr/>
                  <a:lstStyle/>
                  <a:p>
                    <a:fld id="{29DFB2BE-FDAD-4C0B-A425-B6B0A8533E95}" type="CELLRANGE">
                      <a:rPr lang="en-US"/>
                      <a:pPr/>
                      <a:t>[CELLRANGE]</a:t>
                    </a:fld>
                    <a:endParaRPr lang="en-US" baseline="0"/>
                  </a:p>
                  <a:p>
                    <a:fld id="{4272E3DA-6ACE-4F20-93B7-361940232079}" type="VALUE">
                      <a:rPr lang="en-US"/>
                      <a:pPr/>
                      <a:t>[VALUE]</a:t>
                    </a:fld>
                    <a:endParaRPr lang="en-US"/>
                  </a:p>
                </c:rich>
              </c:tx>
              <c:showLegendKey val="0"/>
              <c:showVal val="1"/>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4-3285-40DD-875B-5A1722037127}"/>
                </c:ext>
              </c:extLst>
            </c:dLbl>
            <c:numFmt formatCode="#,##0" sourceLinked="0"/>
            <c:spPr>
              <a:noFill/>
              <a:ln>
                <a:noFill/>
              </a:ln>
              <a:effectLst/>
            </c:spPr>
            <c:txPr>
              <a:bodyPr/>
              <a:lstStyle/>
              <a:p>
                <a:pPr>
                  <a:defRPr sz="1050" b="0" i="0" u="none" strike="noStrike">
                    <a:solidFill>
                      <a:srgbClr val="1B2A4A"/>
                    </a:solidFill>
                    <a:latin typeface="Arial"/>
                  </a:defRPr>
                </a:pPr>
                <a:endParaRPr lang="en-US"/>
              </a:p>
            </c:txPr>
            <c:showLegendKey val="0"/>
            <c:showVal val="1"/>
            <c:showCatName val="0"/>
            <c:showSerName val="0"/>
            <c:showPercent val="0"/>
            <c:showBubbleSize val="0"/>
            <c:separator>
</c:separator>
            <c:showLeaderLines val="0"/>
            <c:extLst>
              <c:ext xmlns:c15="http://schemas.microsoft.com/office/drawing/2012/chart" uri="{CE6537A1-D6FC-4f65-9D91-7224C49458BB}">
                <c15:showDataLabelsRange val="1"/>
                <c15:showLeaderLines val="0"/>
              </c:ext>
            </c:extLst>
          </c:dLbls>
          <c:cat>
            <c:strRef>
              <c:f>Sheet1!$A$2:$A$6</c:f>
              <c:strCache>
                <c:ptCount val="5"/>
                <c:pt idx="0">
                  <c:v>All Other
Sources</c:v>
                </c:pt>
                <c:pt idx="1">
                  <c:v>Out of
Province</c:v>
                </c:pt>
                <c:pt idx="2">
                  <c:v>Expired Licence
Renewed</c:v>
                </c:pt>
                <c:pt idx="3">
                  <c:v>Newly
Licensed</c:v>
                </c:pt>
                <c:pt idx="4">
                  <c:v>Postgraduate
Studies (new grads)</c:v>
                </c:pt>
              </c:strCache>
            </c:strRef>
          </c:cat>
          <c:val>
            <c:numRef>
              <c:f>Sheet1!$B$2:$B$6</c:f>
              <c:numCache>
                <c:formatCode>General</c:formatCode>
                <c:ptCount val="5"/>
                <c:pt idx="0">
                  <c:v>137</c:v>
                </c:pt>
                <c:pt idx="1">
                  <c:v>41</c:v>
                </c:pt>
                <c:pt idx="2">
                  <c:v>91</c:v>
                </c:pt>
                <c:pt idx="3">
                  <c:v>134</c:v>
                </c:pt>
                <c:pt idx="4">
                  <c:v>226</c:v>
                </c:pt>
              </c:numCache>
            </c:numRef>
          </c:val>
          <c:extLst>
            <c:ext xmlns:c15="http://schemas.microsoft.com/office/drawing/2012/chart" uri="{02D57815-91ED-43cb-92C2-25804820EDAC}">
              <c15:datalabelsRange>
                <c15:f>Sheet1!$C$2:$C$6</c15:f>
                <c15:dlblRangeCache>
                  <c:ptCount val="5"/>
                  <c:pt idx="0">
                    <c:v>22%</c:v>
                  </c:pt>
                  <c:pt idx="1">
                    <c:v>7%</c:v>
                  </c:pt>
                  <c:pt idx="2">
                    <c:v>14%</c:v>
                  </c:pt>
                  <c:pt idx="3">
                    <c:v>21%</c:v>
                  </c:pt>
                  <c:pt idx="4">
                    <c:v>36%</c:v>
                  </c:pt>
                </c15:dlblRangeCache>
              </c15:datalabelsRange>
            </c:ext>
            <c:ext xmlns:c16="http://schemas.microsoft.com/office/drawing/2014/chart" uri="{C3380CC4-5D6E-409C-BE32-E72D297353CC}">
              <c16:uniqueId val="{00000000-F451-419D-835E-800C83AB3532}"/>
            </c:ext>
          </c:extLst>
        </c:ser>
        <c:dLbls>
          <c:showLegendKey val="0"/>
          <c:showVal val="1"/>
          <c:showCatName val="0"/>
          <c:showSerName val="0"/>
          <c:showPercent val="0"/>
          <c:showBubbleSize val="0"/>
        </c:dLbls>
        <c:gapWidth val="70"/>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00" b="0" i="0" u="none" strike="noStrike">
                <a:solidFill>
                  <a:srgbClr val="1B2A4A"/>
                </a:solidFill>
                <a:latin typeface="Arial"/>
              </a:defRPr>
            </a:pPr>
            <a:endParaRPr lang="en-US"/>
          </a:p>
        </c:txPr>
        <c:crossAx val="2094734552"/>
        <c:crosses val="autoZero"/>
        <c:auto val="1"/>
        <c:lblAlgn val="ctr"/>
        <c:lblOffset val="100"/>
        <c:noMultiLvlLbl val="1"/>
      </c:catAx>
      <c:valAx>
        <c:axId val="2094734552"/>
        <c:scaling>
          <c:orientation val="minMax"/>
        </c:scaling>
        <c:delete val="0"/>
        <c:axPos val="b"/>
        <c:majorGridlines>
          <c:spPr>
            <a:ln w="9525" cap="flat">
              <a:solidFill>
                <a:srgbClr val="D7DEE6"/>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1000" b="0" i="0" u="none" strike="noStrike">
                <a:solidFill>
                  <a:srgbClr val="6B7A8F"/>
                </a:solidFill>
                <a:latin typeface="Arial"/>
              </a:defRPr>
            </a:pPr>
            <a:endParaRPr lang="en-US"/>
          </a:p>
        </c:txPr>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Cumulative Attritions</c:v>
                </c:pt>
              </c:strCache>
            </c:strRef>
          </c:tx>
          <c:spPr>
            <a:solidFill>
              <a:srgbClr val="B3392C"/>
            </a:solidFill>
            <a:effectLst/>
          </c:spPr>
          <c:invertIfNegative val="0"/>
          <c:dLbls>
            <c:dLbl>
              <c:idx val="0"/>
              <c:tx>
                <c:rich>
                  <a:bodyPr/>
                  <a:lstStyle/>
                  <a:p>
                    <a:fld id="{FA345E78-4CC9-4F54-B531-58ACDF4C3715}" type="CELLRANGE">
                      <a:rPr lang="en-US"/>
                      <a:pPr/>
                      <a:t>[CELLRANGE]</a:t>
                    </a:fld>
                    <a:endParaRPr lang="en-US" baseline="0"/>
                  </a:p>
                  <a:p>
                    <a:fld id="{F24A2462-0A73-4EFA-920D-8B22C21F2902}" type="VALUE">
                      <a:rPr lang="en-US"/>
                      <a:pPr/>
                      <a:t>[VALUE]</a:t>
                    </a:fld>
                    <a:endParaRPr lang="en-US"/>
                  </a:p>
                </c:rich>
              </c:tx>
              <c:showLegendKey val="0"/>
              <c:showVal val="1"/>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0-75B5-4FF3-84A2-805902936BFA}"/>
                </c:ext>
              </c:extLst>
            </c:dLbl>
            <c:dLbl>
              <c:idx val="1"/>
              <c:tx>
                <c:rich>
                  <a:bodyPr/>
                  <a:lstStyle/>
                  <a:p>
                    <a:fld id="{26A5AC91-865F-4165-A051-23FFFDDDBF8A}" type="CELLRANGE">
                      <a:rPr lang="en-US"/>
                      <a:pPr/>
                      <a:t>[CELLRANGE]</a:t>
                    </a:fld>
                    <a:endParaRPr lang="en-US" baseline="0"/>
                  </a:p>
                  <a:p>
                    <a:fld id="{326416AA-82BD-49E3-B4B5-01663BB268B4}" type="VALUE">
                      <a:rPr lang="en-US"/>
                      <a:pPr/>
                      <a:t>[VALUE]</a:t>
                    </a:fld>
                    <a:endParaRPr lang="en-US"/>
                  </a:p>
                </c:rich>
              </c:tx>
              <c:showLegendKey val="0"/>
              <c:showVal val="1"/>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1-75B5-4FF3-84A2-805902936BFA}"/>
                </c:ext>
              </c:extLst>
            </c:dLbl>
            <c:dLbl>
              <c:idx val="2"/>
              <c:tx>
                <c:rich>
                  <a:bodyPr/>
                  <a:lstStyle/>
                  <a:p>
                    <a:fld id="{2ECA249B-FD55-49D2-A60C-5462F943E4A7}" type="CELLRANGE">
                      <a:rPr lang="en-US"/>
                      <a:pPr/>
                      <a:t>[CELLRANGE]</a:t>
                    </a:fld>
                    <a:endParaRPr lang="en-US" baseline="0"/>
                  </a:p>
                  <a:p>
                    <a:fld id="{7D949FCD-C946-41A7-BC6D-43A78D860A08}" type="VALUE">
                      <a:rPr lang="en-US"/>
                      <a:pPr/>
                      <a:t>[VALUE]</a:t>
                    </a:fld>
                    <a:endParaRPr lang="en-US"/>
                  </a:p>
                </c:rich>
              </c:tx>
              <c:showLegendKey val="0"/>
              <c:showVal val="1"/>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2-75B5-4FF3-84A2-805902936BFA}"/>
                </c:ext>
              </c:extLst>
            </c:dLbl>
            <c:dLbl>
              <c:idx val="3"/>
              <c:tx>
                <c:rich>
                  <a:bodyPr/>
                  <a:lstStyle/>
                  <a:p>
                    <a:fld id="{AE249828-7CC2-4EEB-B6E7-2E13DC41D31D}" type="CELLRANGE">
                      <a:rPr lang="en-US"/>
                      <a:pPr/>
                      <a:t>[CELLRANGE]</a:t>
                    </a:fld>
                    <a:endParaRPr lang="en-US" baseline="0"/>
                  </a:p>
                  <a:p>
                    <a:fld id="{1749DE03-2B4C-4BF6-B549-D2C57D5A2877}" type="VALUE">
                      <a:rPr lang="en-US"/>
                      <a:pPr/>
                      <a:t>[VALUE]</a:t>
                    </a:fld>
                    <a:endParaRPr lang="en-US"/>
                  </a:p>
                </c:rich>
              </c:tx>
              <c:showLegendKey val="0"/>
              <c:showVal val="1"/>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3-75B5-4FF3-84A2-805902936BFA}"/>
                </c:ext>
              </c:extLst>
            </c:dLbl>
            <c:dLbl>
              <c:idx val="4"/>
              <c:tx>
                <c:rich>
                  <a:bodyPr/>
                  <a:lstStyle/>
                  <a:p>
                    <a:fld id="{07A0CBE1-68BA-4F70-B28D-720D67431F84}" type="CELLRANGE">
                      <a:rPr lang="en-US"/>
                      <a:pPr/>
                      <a:t>[CELLRANGE]</a:t>
                    </a:fld>
                    <a:endParaRPr lang="en-US" baseline="0"/>
                  </a:p>
                  <a:p>
                    <a:fld id="{827FC283-4E91-4AF2-8EA0-BB64C92C5ADB}" type="VALUE">
                      <a:rPr lang="en-US"/>
                      <a:pPr/>
                      <a:t>[VALUE]</a:t>
                    </a:fld>
                    <a:endParaRPr lang="en-US"/>
                  </a:p>
                </c:rich>
              </c:tx>
              <c:showLegendKey val="0"/>
              <c:showVal val="1"/>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4-75B5-4FF3-84A2-805902936BFA}"/>
                </c:ext>
              </c:extLst>
            </c:dLbl>
            <c:dLbl>
              <c:idx val="5"/>
              <c:tx>
                <c:rich>
                  <a:bodyPr/>
                  <a:lstStyle/>
                  <a:p>
                    <a:fld id="{24D9CFAE-5017-41CB-AC42-CFD144A4B799}" type="CELLRANGE">
                      <a:rPr lang="en-US"/>
                      <a:pPr/>
                      <a:t>[CELLRANGE]</a:t>
                    </a:fld>
                    <a:endParaRPr lang="en-US" baseline="0"/>
                  </a:p>
                  <a:p>
                    <a:fld id="{1F4FC523-FFFE-4926-803E-6C936FF2403C}" type="VALUE">
                      <a:rPr lang="en-US"/>
                      <a:pPr/>
                      <a:t>[VALUE]</a:t>
                    </a:fld>
                    <a:endParaRPr lang="en-US"/>
                  </a:p>
                </c:rich>
              </c:tx>
              <c:showLegendKey val="0"/>
              <c:showVal val="1"/>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5-75B5-4FF3-84A2-805902936BFA}"/>
                </c:ext>
              </c:extLst>
            </c:dLbl>
            <c:numFmt formatCode="#,##0" sourceLinked="0"/>
            <c:spPr>
              <a:noFill/>
              <a:ln>
                <a:noFill/>
              </a:ln>
              <a:effectLst/>
            </c:spPr>
            <c:txPr>
              <a:bodyPr/>
              <a:lstStyle/>
              <a:p>
                <a:pPr>
                  <a:defRPr sz="1100" b="0" i="0" u="none" strike="noStrike">
                    <a:solidFill>
                      <a:srgbClr val="1B2A4A"/>
                    </a:solidFill>
                    <a:latin typeface="Arial"/>
                  </a:defRPr>
                </a:pPr>
                <a:endParaRPr lang="en-US"/>
              </a:p>
            </c:txPr>
            <c:showLegendKey val="0"/>
            <c:showVal val="1"/>
            <c:showCatName val="0"/>
            <c:showSerName val="0"/>
            <c:showPercent val="0"/>
            <c:showBubbleSize val="0"/>
            <c:separator>
</c:separator>
            <c:showLeaderLines val="0"/>
            <c:extLst>
              <c:ext xmlns:c15="http://schemas.microsoft.com/office/drawing/2012/chart" uri="{CE6537A1-D6FC-4f65-9D91-7224C49458BB}">
                <c15:showDataLabelsRange val="1"/>
                <c15:showLeaderLines val="0"/>
              </c:ext>
            </c:extLst>
          </c:dLbls>
          <c:cat>
            <c:strRef>
              <c:f>Sheet1!$A$2:$A$7</c:f>
              <c:strCache>
                <c:ptCount val="6"/>
                <c:pt idx="0">
                  <c:v>Licence
Expired</c:v>
                </c:pt>
                <c:pt idx="1">
                  <c:v>Retired</c:v>
                </c:pt>
                <c:pt idx="2">
                  <c:v>Non-Clinical
Practice</c:v>
                </c:pt>
                <c:pt idx="3">
                  <c:v>Out of
Province</c:v>
                </c:pt>
                <c:pt idx="4">
                  <c:v>Out of
Country</c:v>
                </c:pt>
                <c:pt idx="5">
                  <c:v>All Other
Causes</c:v>
                </c:pt>
              </c:strCache>
            </c:strRef>
          </c:cat>
          <c:val>
            <c:numRef>
              <c:f>Sheet1!$B$2:$B$7</c:f>
              <c:numCache>
                <c:formatCode>General</c:formatCode>
                <c:ptCount val="6"/>
                <c:pt idx="0">
                  <c:v>147</c:v>
                </c:pt>
                <c:pt idx="1">
                  <c:v>105</c:v>
                </c:pt>
                <c:pt idx="2">
                  <c:v>54</c:v>
                </c:pt>
                <c:pt idx="3">
                  <c:v>43</c:v>
                </c:pt>
                <c:pt idx="4">
                  <c:v>34</c:v>
                </c:pt>
                <c:pt idx="5">
                  <c:v>86</c:v>
                </c:pt>
              </c:numCache>
            </c:numRef>
          </c:val>
          <c:extLst>
            <c:ext xmlns:c15="http://schemas.microsoft.com/office/drawing/2012/chart" uri="{02D57815-91ED-43cb-92C2-25804820EDAC}">
              <c15:datalabelsRange>
                <c15:f>Sheet1!$C$2:$C$7</c15:f>
                <c15:dlblRangeCache>
                  <c:ptCount val="6"/>
                  <c:pt idx="0">
                    <c:v>31%</c:v>
                  </c:pt>
                  <c:pt idx="1">
                    <c:v>22%</c:v>
                  </c:pt>
                  <c:pt idx="2">
                    <c:v>12%</c:v>
                  </c:pt>
                  <c:pt idx="3">
                    <c:v>9%</c:v>
                  </c:pt>
                  <c:pt idx="4">
                    <c:v>7%</c:v>
                  </c:pt>
                  <c:pt idx="5">
                    <c:v>18%</c:v>
                  </c:pt>
                </c15:dlblRangeCache>
              </c15:datalabelsRange>
            </c:ext>
            <c:ext xmlns:c16="http://schemas.microsoft.com/office/drawing/2014/chart" uri="{C3380CC4-5D6E-409C-BE32-E72D297353CC}">
              <c16:uniqueId val="{00000000-4C79-4B10-A007-0329CE7C6C9B}"/>
            </c:ext>
          </c:extLst>
        </c:ser>
        <c:dLbls>
          <c:showLegendKey val="0"/>
          <c:showVal val="1"/>
          <c:showCatName val="0"/>
          <c:showSerName val="0"/>
          <c:showPercent val="0"/>
          <c:showBubbleSize val="0"/>
        </c:dLbls>
        <c:gapWidth val="7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1B2A4A"/>
                </a:solidFill>
                <a:latin typeface="Arial"/>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9525" cap="flat">
              <a:solidFill>
                <a:srgbClr val="D7DEE6"/>
              </a:solidFill>
              <a:prstDash val="solid"/>
              <a:round/>
            </a:ln>
          </c:spPr>
        </c:majorGridlines>
        <c:title>
          <c:tx>
            <c:rich>
              <a:bodyPr/>
              <a:lstStyle/>
              <a:p>
                <a:pPr>
                  <a:defRPr sz="1400" b="0" i="0" u="none" strike="noStrike">
                    <a:solidFill>
                      <a:srgbClr val="1B2A4A"/>
                    </a:solidFill>
                    <a:latin typeface="Arial"/>
                  </a:defRPr>
                </a:pPr>
                <a:r>
                  <a:rPr lang="en-CA" sz="1400" b="0" i="0" u="none" strike="noStrike">
                    <a:solidFill>
                      <a:srgbClr val="1B2A4A"/>
                    </a:solidFill>
                    <a:latin typeface="Arial"/>
                  </a:rPr>
                  <a:t>Cumulative physicians, 2010–2025</a:t>
                </a:r>
              </a:p>
            </c:rich>
          </c:tx>
          <c:overlay val="0"/>
        </c:title>
        <c:numFmt formatCode="General" sourceLinked="0"/>
        <c:majorTickMark val="out"/>
        <c:minorTickMark val="none"/>
        <c:tickLblPos val="nextTo"/>
        <c:spPr>
          <a:ln w="12700" cap="flat">
            <a:solidFill>
              <a:srgbClr val="888888"/>
            </a:solidFill>
            <a:prstDash val="solid"/>
            <a:round/>
          </a:ln>
        </c:spPr>
        <c:txPr>
          <a:bodyPr/>
          <a:lstStyle/>
          <a:p>
            <a:pPr>
              <a:defRPr sz="1100" b="0" i="0" u="none" strike="noStrike">
                <a:solidFill>
                  <a:srgbClr val="6B7A8F"/>
                </a:solidFill>
                <a:latin typeface="Arial"/>
              </a:defRPr>
            </a:pPr>
            <a:endParaRPr lang="en-US"/>
          </a:p>
        </c:txPr>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1"/>
          <c:tx>
            <c:strRef>
              <c:f>Sheet1!$C$1</c:f>
              <c:strCache>
                <c:ptCount val="1"/>
                <c:pt idx="0">
                  <c:v>PGY1</c:v>
                </c:pt>
              </c:strCache>
            </c:strRef>
          </c:tx>
          <c:invertIfNegative val="0"/>
          <c:cat>
            <c:strRef>
              <c:f>Sheet1!$A$2:$A$27</c:f>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f>Sheet1!$C$2:$C$27</c:f>
              <c:numCache>
                <c:formatCode>General</c:formatCode>
                <c:ptCount val="26"/>
                <c:pt idx="0">
                  <c:v>8</c:v>
                </c:pt>
                <c:pt idx="1">
                  <c:v>18</c:v>
                </c:pt>
                <c:pt idx="2">
                  <c:v>13</c:v>
                </c:pt>
                <c:pt idx="3">
                  <c:v>20</c:v>
                </c:pt>
                <c:pt idx="4">
                  <c:v>17</c:v>
                </c:pt>
                <c:pt idx="5">
                  <c:v>16</c:v>
                </c:pt>
                <c:pt idx="6">
                  <c:v>23</c:v>
                </c:pt>
                <c:pt idx="7">
                  <c:v>29</c:v>
                </c:pt>
                <c:pt idx="8">
                  <c:v>25</c:v>
                </c:pt>
                <c:pt idx="9">
                  <c:v>33</c:v>
                </c:pt>
                <c:pt idx="10">
                  <c:v>23</c:v>
                </c:pt>
                <c:pt idx="11">
                  <c:v>22</c:v>
                </c:pt>
                <c:pt idx="12">
                  <c:v>25</c:v>
                </c:pt>
                <c:pt idx="13">
                  <c:v>27</c:v>
                </c:pt>
                <c:pt idx="14">
                  <c:v>25</c:v>
                </c:pt>
                <c:pt idx="15">
                  <c:v>22</c:v>
                </c:pt>
                <c:pt idx="16">
                  <c:v>21</c:v>
                </c:pt>
                <c:pt idx="17">
                  <c:v>26</c:v>
                </c:pt>
                <c:pt idx="18">
                  <c:v>23</c:v>
                </c:pt>
                <c:pt idx="19">
                  <c:v>19</c:v>
                </c:pt>
                <c:pt idx="20">
                  <c:v>22</c:v>
                </c:pt>
                <c:pt idx="21">
                  <c:v>25</c:v>
                </c:pt>
                <c:pt idx="22">
                  <c:v>25</c:v>
                </c:pt>
                <c:pt idx="23">
                  <c:v>21</c:v>
                </c:pt>
                <c:pt idx="24">
                  <c:v>24</c:v>
                </c:pt>
                <c:pt idx="25">
                  <c:v>27</c:v>
                </c:pt>
              </c:numCache>
            </c:numRef>
          </c:val>
          <c:extLst>
            <c:ext xmlns:c16="http://schemas.microsoft.com/office/drawing/2014/chart" uri="{C3380CC4-5D6E-409C-BE32-E72D297353CC}">
              <c16:uniqueId val="{00000000-B3F9-4CD2-93D9-8719A017F2FA}"/>
            </c:ext>
          </c:extLst>
        </c:ser>
        <c:dLbls>
          <c:showLegendKey val="0"/>
          <c:showVal val="0"/>
          <c:showCatName val="0"/>
          <c:showSerName val="0"/>
          <c:showPercent val="0"/>
          <c:showBubbleSize val="0"/>
        </c:dLbls>
        <c:gapWidth val="60"/>
        <c:axId val="2094734554"/>
        <c:axId val="2094734552"/>
      </c:barChart>
      <c:lineChart>
        <c:grouping val="standard"/>
        <c:varyColors val="0"/>
        <c:ser>
          <c:idx val="0"/>
          <c:order val="0"/>
          <c:tx>
            <c:strRef>
              <c:f>Sheet1!$B$1</c:f>
              <c:strCache>
                <c:ptCount val="1"/>
                <c:pt idx="0">
                  <c:v>All PGY Levels</c:v>
                </c:pt>
              </c:strCache>
            </c:strRef>
          </c:tx>
          <c:spPr>
            <a:ln w="57150" cap="flat">
              <a:solidFill>
                <a:srgbClr val="1B2A4A"/>
              </a:solidFill>
              <a:prstDash val="solid"/>
              <a:round/>
            </a:ln>
            <a:effectLst/>
          </c:spPr>
          <c:marker>
            <c:symbol val="none"/>
          </c:marker>
          <c:cat>
            <c:strRef>
              <c:f>Sheet1!$A$2:$A$27</c:f>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f>Sheet1!$B$2:$B$27</c:f>
              <c:numCache>
                <c:formatCode>General</c:formatCode>
                <c:ptCount val="26"/>
                <c:pt idx="0">
                  <c:v>50</c:v>
                </c:pt>
                <c:pt idx="1">
                  <c:v>63</c:v>
                </c:pt>
                <c:pt idx="2">
                  <c:v>71</c:v>
                </c:pt>
                <c:pt idx="3">
                  <c:v>102</c:v>
                </c:pt>
                <c:pt idx="4">
                  <c:v>115</c:v>
                </c:pt>
                <c:pt idx="5">
                  <c:v>140</c:v>
                </c:pt>
                <c:pt idx="6">
                  <c:v>137</c:v>
                </c:pt>
                <c:pt idx="7">
                  <c:v>161</c:v>
                </c:pt>
                <c:pt idx="8">
                  <c:v>157</c:v>
                </c:pt>
                <c:pt idx="9">
                  <c:v>169</c:v>
                </c:pt>
                <c:pt idx="10">
                  <c:v>153</c:v>
                </c:pt>
                <c:pt idx="11">
                  <c:v>155</c:v>
                </c:pt>
                <c:pt idx="12">
                  <c:v>162</c:v>
                </c:pt>
                <c:pt idx="13">
                  <c:v>159</c:v>
                </c:pt>
                <c:pt idx="14">
                  <c:v>165</c:v>
                </c:pt>
                <c:pt idx="15">
                  <c:v>168</c:v>
                </c:pt>
                <c:pt idx="16">
                  <c:v>162</c:v>
                </c:pt>
                <c:pt idx="17">
                  <c:v>154</c:v>
                </c:pt>
                <c:pt idx="18">
                  <c:v>139</c:v>
                </c:pt>
                <c:pt idx="19">
                  <c:v>135</c:v>
                </c:pt>
                <c:pt idx="20">
                  <c:v>126</c:v>
                </c:pt>
                <c:pt idx="21">
                  <c:v>142</c:v>
                </c:pt>
                <c:pt idx="22">
                  <c:v>158</c:v>
                </c:pt>
                <c:pt idx="23">
                  <c:v>160</c:v>
                </c:pt>
                <c:pt idx="24">
                  <c:v>162</c:v>
                </c:pt>
                <c:pt idx="25">
                  <c:v>164</c:v>
                </c:pt>
              </c:numCache>
            </c:numRef>
          </c:val>
          <c:smooth val="0"/>
          <c:extLst>
            <c:ext xmlns:c16="http://schemas.microsoft.com/office/drawing/2014/chart" uri="{C3380CC4-5D6E-409C-BE32-E72D297353CC}">
              <c16:uniqueId val="{00000000-57B5-44CF-9BC9-CCB02F1FD4CE}"/>
            </c:ext>
          </c:extLst>
        </c:ser>
        <c:dLbls>
          <c:showLegendKey val="0"/>
          <c:showVal val="0"/>
          <c:showCatName val="0"/>
          <c:showSerName val="0"/>
          <c:showPercent val="0"/>
          <c:showBubbleSize val="0"/>
        </c:dLbls>
        <c:marker val="1"/>
        <c:smooth val="0"/>
        <c:axId val="2094734554"/>
        <c:axId val="2094734552"/>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850" b="0" i="0" u="none" strike="noStrike">
                <a:solidFill>
                  <a:srgbClr val="6B7A8F"/>
                </a:solidFill>
                <a:latin typeface="Arial"/>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9525" cap="flat">
              <a:solidFill>
                <a:srgbClr val="D7DEE6"/>
              </a:solidFill>
              <a:prstDash val="solid"/>
              <a:round/>
            </a:ln>
          </c:spPr>
        </c:majorGridlines>
        <c:title>
          <c:tx>
            <c:rich>
              <a:bodyPr/>
              <a:lstStyle/>
              <a:p>
                <a:pPr>
                  <a:defRPr sz="1600"/>
                </a:pPr>
                <a:r>
                  <a:rPr lang="en-CA" sz="1600" b="0" i="0" u="none" strike="noStrike" kern="1200" baseline="0">
                    <a:solidFill>
                      <a:srgbClr val="000000"/>
                    </a:solidFill>
                  </a:rPr>
                  <a:t># of Trainees</a:t>
                </a:r>
              </a:p>
            </c:rich>
          </c:tx>
          <c:overlay val="0"/>
        </c:title>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6B7A8F"/>
                </a:solidFill>
                <a:latin typeface="Arial"/>
              </a:defRPr>
            </a:pPr>
            <a:endParaRPr lang="en-US"/>
          </a:p>
        </c:txPr>
        <c:crossAx val="2094734554"/>
        <c:crosses val="autoZero"/>
        <c:crossBetween val="between"/>
      </c:valAx>
      <c:spPr>
        <a:noFill/>
        <a:ln>
          <a:noFill/>
        </a:ln>
        <a:effectLst/>
      </c:spPr>
    </c:plotArea>
    <c:legend>
      <c:legendPos val="t"/>
      <c:overlay val="0"/>
    </c:legend>
    <c:plotVisOnly val="1"/>
    <c:dispBlanksAs val="span"/>
    <c:showDLblsOverMax val="1"/>
  </c:chart>
  <c:spPr>
    <a:noFill/>
    <a:ln>
      <a:noFill/>
    </a:ln>
    <a:effectLst/>
  </c:sp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0.71754</cdr:x>
      <cdr:y>0</cdr:y>
    </cdr:from>
    <cdr:to>
      <cdr:x>0.93096</cdr:x>
      <cdr:y>0.08468</cdr:y>
    </cdr:to>
    <cdr:sp macro="" textlink="">
      <cdr:nvSpPr>
        <cdr:cNvPr id="2" name="Text 20">
          <a:extLst xmlns:a="http://schemas.openxmlformats.org/drawingml/2006/main">
            <a:ext uri="{FF2B5EF4-FFF2-40B4-BE49-F238E27FC236}">
              <a16:creationId xmlns:a16="http://schemas.microsoft.com/office/drawing/2014/main" id="{A8631AAB-3D84-9944-6C37-2DACDF048245}"/>
            </a:ext>
          </a:extLst>
        </cdr:cNvPr>
        <cdr:cNvSpPr/>
      </cdr:nvSpPr>
      <cdr:spPr>
        <a:xfrm xmlns:a="http://schemas.openxmlformats.org/drawingml/2006/main">
          <a:off x="6100862" y="-1457472"/>
          <a:ext cx="1814623" cy="365760"/>
        </a:xfrm>
        <a:prstGeom xmlns:a="http://schemas.openxmlformats.org/drawingml/2006/main" prst="rect">
          <a:avLst/>
        </a:prstGeom>
        <a:noFill xmlns:a="http://schemas.openxmlformats.org/drawingml/2006/main"/>
        <a:ln xmlns:a="http://schemas.openxmlformats.org/drawingml/2006/main"/>
      </cdr:spPr>
      <cdr:txBody>
        <a:bodyPr xmlns:a="http://schemas.openxmlformats.org/drawingml/2006/main" wrap="square" rtlCol="0" anchor="ctr"/>
        <a:lstStyle xmlns:a="http://schemas.openxmlformats.org/drawingml/2006/main">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indent="0">
            <a:buNone/>
          </a:pPr>
          <a:r>
            <a:rPr lang="en-US" sz="1050" b="1" dirty="0">
              <a:solidFill>
                <a:srgbClr val="6B7A8F"/>
              </a:solidFill>
              <a:latin typeface="Calibri" pitchFamily="34" charset="0"/>
              <a:ea typeface="Calibri" pitchFamily="34" charset="-122"/>
              <a:cs typeface="Calibri" pitchFamily="34" charset="-120"/>
            </a:rPr>
            <a:t>2009–2025</a:t>
          </a:r>
          <a:r>
            <a:rPr lang="en-US" sz="1050" dirty="0"/>
            <a:t> </a:t>
          </a:r>
          <a:r>
            <a:rPr lang="en-US" sz="1050" b="1" dirty="0">
              <a:solidFill>
                <a:srgbClr val="6B7A8F"/>
              </a:solidFill>
              <a:latin typeface="Calibri" pitchFamily="34" charset="0"/>
              <a:ea typeface="Calibri" pitchFamily="34" charset="-122"/>
              <a:cs typeface="Calibri" pitchFamily="34" charset="-120"/>
            </a:rPr>
            <a:t>change</a:t>
          </a:r>
          <a:endParaRPr lang="en-US" sz="105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4E1F0802-88CB-6640-8F18-F1E8AE112952}" type="datetimeFigureOut">
              <a:rPr lang="en-US" smtClean="0"/>
              <a:t>9/3/2026</a:t>
            </a:fld>
            <a:endParaRPr lang="en-US"/>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8C0AA956-3EFB-E140-A901-0BC1C5625187}" type="slidenum">
              <a:rPr lang="en-US" smtClean="0"/>
              <a:t>‹#›</a:t>
            </a:fld>
            <a:endParaRPr lang="en-US"/>
          </a:p>
        </p:txBody>
      </p:sp>
    </p:spTree>
    <p:extLst>
      <p:ext uri="{BB962C8B-B14F-4D97-AF65-F5344CB8AC3E}">
        <p14:creationId xmlns:p14="http://schemas.microsoft.com/office/powerpoint/2010/main" val="2083491346"/>
      </p:ext>
    </p:extLst>
  </p:cSld>
  <p:clrMap bg1="lt1" tx1="dk1" bg2="lt2" tx2="dk2" accent1="accent1" accent2="accent2" accent3="accent3" accent4="accent4" accent5="accent5" accent6="accent6" hlink="hlink" folHlink="folHlink"/>
  <p:notesStyle>
    <a:lvl1pPr marL="0" algn="l" defTabSz="914378" rtl="0" eaLnBrk="1" latinLnBrk="0" hangingPunct="1">
      <a:defRPr sz="1200" kern="1200">
        <a:solidFill>
          <a:schemeClr val="tx1"/>
        </a:solidFill>
        <a:latin typeface="+mn-lt"/>
        <a:ea typeface="+mn-ea"/>
        <a:cs typeface="+mn-cs"/>
      </a:defRPr>
    </a:lvl1pPr>
    <a:lvl2pPr marL="457189" algn="l" defTabSz="914378" rtl="0" eaLnBrk="1" latinLnBrk="0" hangingPunct="1">
      <a:defRPr sz="1200" kern="1200">
        <a:solidFill>
          <a:schemeClr val="tx1"/>
        </a:solidFill>
        <a:latin typeface="+mn-lt"/>
        <a:ea typeface="+mn-ea"/>
        <a:cs typeface="+mn-cs"/>
      </a:defRPr>
    </a:lvl2pPr>
    <a:lvl3pPr marL="914378" algn="l" defTabSz="914378" rtl="0" eaLnBrk="1" latinLnBrk="0" hangingPunct="1">
      <a:defRPr sz="1200" kern="1200">
        <a:solidFill>
          <a:schemeClr val="tx1"/>
        </a:solidFill>
        <a:latin typeface="+mn-lt"/>
        <a:ea typeface="+mn-ea"/>
        <a:cs typeface="+mn-cs"/>
      </a:defRPr>
    </a:lvl3pPr>
    <a:lvl4pPr marL="1371566" algn="l" defTabSz="914378" rtl="0" eaLnBrk="1" latinLnBrk="0" hangingPunct="1">
      <a:defRPr sz="1200" kern="1200">
        <a:solidFill>
          <a:schemeClr val="tx1"/>
        </a:solidFill>
        <a:latin typeface="+mn-lt"/>
        <a:ea typeface="+mn-ea"/>
        <a:cs typeface="+mn-cs"/>
      </a:defRPr>
    </a:lvl4pPr>
    <a:lvl5pPr marL="1828754" algn="l" defTabSz="914378" rtl="0" eaLnBrk="1" latinLnBrk="0" hangingPunct="1">
      <a:defRPr sz="1200" kern="1200">
        <a:solidFill>
          <a:schemeClr val="tx1"/>
        </a:solidFill>
        <a:latin typeface="+mn-lt"/>
        <a:ea typeface="+mn-ea"/>
        <a:cs typeface="+mn-cs"/>
      </a:defRPr>
    </a:lvl5pPr>
    <a:lvl6pPr marL="2285943" algn="l" defTabSz="914378" rtl="0" eaLnBrk="1" latinLnBrk="0" hangingPunct="1">
      <a:defRPr sz="1200" kern="1200">
        <a:solidFill>
          <a:schemeClr val="tx1"/>
        </a:solidFill>
        <a:latin typeface="+mn-lt"/>
        <a:ea typeface="+mn-ea"/>
        <a:cs typeface="+mn-cs"/>
      </a:defRPr>
    </a:lvl6pPr>
    <a:lvl7pPr marL="2743132" algn="l" defTabSz="914378" rtl="0" eaLnBrk="1" latinLnBrk="0" hangingPunct="1">
      <a:defRPr sz="1200" kern="1200">
        <a:solidFill>
          <a:schemeClr val="tx1"/>
        </a:solidFill>
        <a:latin typeface="+mn-lt"/>
        <a:ea typeface="+mn-ea"/>
        <a:cs typeface="+mn-cs"/>
      </a:defRPr>
    </a:lvl7pPr>
    <a:lvl8pPr marL="3200320" algn="l" defTabSz="914378" rtl="0" eaLnBrk="1" latinLnBrk="0" hangingPunct="1">
      <a:defRPr sz="1200" kern="1200">
        <a:solidFill>
          <a:schemeClr val="tx1"/>
        </a:solidFill>
        <a:latin typeface="+mn-lt"/>
        <a:ea typeface="+mn-ea"/>
        <a:cs typeface="+mn-cs"/>
      </a:defRPr>
    </a:lvl8pPr>
    <a:lvl9pPr marL="3657509" algn="l" defTabSz="914378"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8C0AA956-3EFB-E140-A901-0BC1C5625187}" type="slidenum">
              <a:rPr lang="en-US" smtClean="0"/>
              <a:t>3</a:t>
            </a:fld>
            <a:endParaRPr lang="en-US"/>
          </a:p>
        </p:txBody>
      </p:sp>
    </p:spTree>
    <p:extLst>
      <p:ext uri="{BB962C8B-B14F-4D97-AF65-F5344CB8AC3E}">
        <p14:creationId xmlns:p14="http://schemas.microsoft.com/office/powerpoint/2010/main" val="22681570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2F99D8-B149-FF10-6DE7-1F37AAE78F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A5C8AA-B79B-548D-D350-95278AC71A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177F54-80B5-F8AA-A12E-85B7C3A1BB91}"/>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40A46A53-D064-A38A-A820-9EB7B3896918}"/>
              </a:ext>
            </a:extLst>
          </p:cNvPr>
          <p:cNvSpPr>
            <a:spLocks noGrp="1"/>
          </p:cNvSpPr>
          <p:nvPr>
            <p:ph type="sldNum" sz="quarter" idx="5"/>
          </p:nvPr>
        </p:nvSpPr>
        <p:spPr/>
        <p:txBody>
          <a:bodyPr/>
          <a:lstStyle/>
          <a:p>
            <a:fld id="{8C0AA956-3EFB-E140-A901-0BC1C5625187}" type="slidenum">
              <a:rPr lang="en-US" smtClean="0"/>
              <a:t>4</a:t>
            </a:fld>
            <a:endParaRPr lang="en-US"/>
          </a:p>
        </p:txBody>
      </p:sp>
    </p:spTree>
    <p:extLst>
      <p:ext uri="{BB962C8B-B14F-4D97-AF65-F5344CB8AC3E}">
        <p14:creationId xmlns:p14="http://schemas.microsoft.com/office/powerpoint/2010/main" val="21829001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8C0AA956-3EFB-E140-A901-0BC1C5625187}" type="slidenum">
              <a:rPr lang="en-US" smtClean="0"/>
              <a:t>5</a:t>
            </a:fld>
            <a:endParaRPr lang="en-US"/>
          </a:p>
        </p:txBody>
      </p:sp>
    </p:spTree>
    <p:extLst>
      <p:ext uri="{BB962C8B-B14F-4D97-AF65-F5344CB8AC3E}">
        <p14:creationId xmlns:p14="http://schemas.microsoft.com/office/powerpoint/2010/main" val="26451505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8C0AA956-3EFB-E140-A901-0BC1C5625187}" type="slidenum">
              <a:rPr lang="en-US" smtClean="0"/>
              <a:t>10</a:t>
            </a:fld>
            <a:endParaRPr lang="en-US"/>
          </a:p>
        </p:txBody>
      </p:sp>
    </p:spTree>
    <p:extLst>
      <p:ext uri="{BB962C8B-B14F-4D97-AF65-F5344CB8AC3E}">
        <p14:creationId xmlns:p14="http://schemas.microsoft.com/office/powerpoint/2010/main" val="27170037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8C0AA956-3EFB-E140-A901-0BC1C5625187}" type="slidenum">
              <a:rPr lang="en-US" smtClean="0"/>
              <a:t>12</a:t>
            </a:fld>
            <a:endParaRPr lang="en-US"/>
          </a:p>
        </p:txBody>
      </p:sp>
    </p:spTree>
    <p:extLst>
      <p:ext uri="{BB962C8B-B14F-4D97-AF65-F5344CB8AC3E}">
        <p14:creationId xmlns:p14="http://schemas.microsoft.com/office/powerpoint/2010/main" val="10160342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27E70CD-6D68-1E42-85B4-429944029635}"/>
              </a:ext>
              <a:ext uri="{C183D7F6-B498-43B3-948B-1728B52AA6E4}">
                <adec:decorative xmlns:adec="http://schemas.microsoft.com/office/drawing/2017/decorative" val="1"/>
              </a:ext>
            </a:extLst>
          </p:cNvPr>
          <p:cNvSpPr/>
          <p:nvPr userDrawn="1"/>
        </p:nvSpPr>
        <p:spPr bwMode="ltGray">
          <a:xfrm>
            <a:off x="5400000" y="2377440"/>
            <a:ext cx="3744000" cy="448056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3" name="Rectangle 12">
            <a:extLst>
              <a:ext uri="{FF2B5EF4-FFF2-40B4-BE49-F238E27FC236}">
                <a16:creationId xmlns:a16="http://schemas.microsoft.com/office/drawing/2014/main" id="{9511B6D2-3EAC-D440-A608-42136AC77065}"/>
              </a:ext>
              <a:ext uri="{C183D7F6-B498-43B3-948B-1728B52AA6E4}">
                <adec:decorative xmlns:adec="http://schemas.microsoft.com/office/drawing/2017/decorative" val="1"/>
              </a:ext>
            </a:extLst>
          </p:cNvPr>
          <p:cNvSpPr/>
          <p:nvPr userDrawn="1"/>
        </p:nvSpPr>
        <p:spPr>
          <a:xfrm>
            <a:off x="0" y="5058000"/>
            <a:ext cx="1800000" cy="18000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4" name="Rectangle 13">
            <a:extLst>
              <a:ext uri="{FF2B5EF4-FFF2-40B4-BE49-F238E27FC236}">
                <a16:creationId xmlns:a16="http://schemas.microsoft.com/office/drawing/2014/main" id="{41B2A996-EEF0-574C-AF0E-709C396DF16D}"/>
              </a:ext>
              <a:ext uri="{C183D7F6-B498-43B3-948B-1728B52AA6E4}">
                <adec:decorative xmlns:adec="http://schemas.microsoft.com/office/drawing/2017/decorative" val="1"/>
              </a:ext>
            </a:extLst>
          </p:cNvPr>
          <p:cNvSpPr/>
          <p:nvPr userDrawn="1"/>
        </p:nvSpPr>
        <p:spPr>
          <a:xfrm>
            <a:off x="1800000" y="3258000"/>
            <a:ext cx="1800000" cy="1800000"/>
          </a:xfrm>
          <a:prstGeom prst="rec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pic>
        <p:nvPicPr>
          <p:cNvPr id="15" name="Picture 14" descr="Ontario Medical Association logo">
            <a:extLst>
              <a:ext uri="{FF2B5EF4-FFF2-40B4-BE49-F238E27FC236}">
                <a16:creationId xmlns:a16="http://schemas.microsoft.com/office/drawing/2014/main" id="{4923775E-2277-7348-B42F-705972D6D767}"/>
              </a:ext>
            </a:extLst>
          </p:cNvPr>
          <p:cNvPicPr>
            <a:picLocks noChangeAspect="1"/>
          </p:cNvPicPr>
          <p:nvPr userDrawn="1"/>
        </p:nvPicPr>
        <p:blipFill>
          <a:blip r:embed="rId2"/>
          <a:stretch>
            <a:fillRect/>
          </a:stretch>
        </p:blipFill>
        <p:spPr bwMode="black">
          <a:xfrm>
            <a:off x="294811" y="295810"/>
            <a:ext cx="3713480" cy="391160"/>
          </a:xfrm>
          <a:prstGeom prst="rect">
            <a:avLst/>
          </a:prstGeom>
        </p:spPr>
      </p:pic>
      <p:sp>
        <p:nvSpPr>
          <p:cNvPr id="3" name="Subtitle 2"/>
          <p:cNvSpPr>
            <a:spLocks noGrp="1"/>
          </p:cNvSpPr>
          <p:nvPr userDrawn="1">
            <p:ph type="subTitle" idx="1"/>
          </p:nvPr>
        </p:nvSpPr>
        <p:spPr bwMode="white">
          <a:xfrm>
            <a:off x="5577840" y="4285668"/>
            <a:ext cx="3357158" cy="914400"/>
          </a:xfrm>
        </p:spPr>
        <p:txBody>
          <a:bodyPr>
            <a:noAutofit/>
          </a:bodyPr>
          <a:lstStyle>
            <a:lvl1pPr marL="0" indent="0" algn="l">
              <a:lnSpc>
                <a:spcPct val="100000"/>
              </a:lnSpc>
              <a:spcBef>
                <a:spcPts val="800"/>
              </a:spcBef>
              <a:buNone/>
              <a:defRPr sz="1800">
                <a:solidFill>
                  <a:schemeClr val="bg1"/>
                </a:solidFill>
                <a:latin typeface="+mj-lt"/>
              </a:defRPr>
            </a:lvl1pPr>
            <a:lvl2pPr marL="457154" indent="0" algn="ctr">
              <a:buNone/>
              <a:defRPr sz="2000"/>
            </a:lvl2pPr>
            <a:lvl3pPr marL="914310" indent="0" algn="ctr">
              <a:buNone/>
              <a:defRPr sz="1801"/>
            </a:lvl3pPr>
            <a:lvl4pPr marL="1371464" indent="0" algn="ctr">
              <a:buNone/>
              <a:defRPr sz="1600"/>
            </a:lvl4pPr>
            <a:lvl5pPr marL="1828618" indent="0" algn="ctr">
              <a:buNone/>
              <a:defRPr sz="1600"/>
            </a:lvl5pPr>
            <a:lvl6pPr marL="2285772" indent="0" algn="ctr">
              <a:buNone/>
              <a:defRPr sz="1600"/>
            </a:lvl6pPr>
            <a:lvl7pPr marL="2742926" indent="0" algn="ctr">
              <a:buNone/>
              <a:defRPr sz="1600"/>
            </a:lvl7pPr>
            <a:lvl8pPr marL="3200080" indent="0" algn="ctr">
              <a:buNone/>
              <a:defRPr sz="1600"/>
            </a:lvl8pPr>
            <a:lvl9pPr marL="3657234" indent="0" algn="ctr">
              <a:buNone/>
              <a:defRPr sz="1600"/>
            </a:lvl9pPr>
          </a:lstStyle>
          <a:p>
            <a:r>
              <a:rPr lang="en-US"/>
              <a:t>Click to edit Master subtitle style</a:t>
            </a:r>
          </a:p>
        </p:txBody>
      </p:sp>
      <p:sp>
        <p:nvSpPr>
          <p:cNvPr id="2" name="Title 1"/>
          <p:cNvSpPr>
            <a:spLocks noGrp="1"/>
          </p:cNvSpPr>
          <p:nvPr userDrawn="1">
            <p:ph type="ctrTitle"/>
          </p:nvPr>
        </p:nvSpPr>
        <p:spPr bwMode="white">
          <a:xfrm>
            <a:off x="5577839" y="2606040"/>
            <a:ext cx="3356617" cy="1645920"/>
          </a:xfrm>
        </p:spPr>
        <p:txBody>
          <a:bodyPr vert="horz" wrap="square" anchor="t" anchorCtr="0">
            <a:noAutofit/>
          </a:bodyPr>
          <a:lstStyle>
            <a:lvl1pPr algn="l">
              <a:defRPr sz="3600" baseline="0">
                <a:solidFill>
                  <a:schemeClr val="bg1"/>
                </a:solidFill>
              </a:defRPr>
            </a:lvl1pPr>
          </a:lstStyle>
          <a:p>
            <a:r>
              <a:rPr lang="en-US"/>
              <a:t>Click to edit Master title style</a:t>
            </a:r>
          </a:p>
        </p:txBody>
      </p:sp>
      <p:sp>
        <p:nvSpPr>
          <p:cNvPr id="6" name="Text Placeholder 5"/>
          <p:cNvSpPr>
            <a:spLocks noGrp="1"/>
          </p:cNvSpPr>
          <p:nvPr userDrawn="1">
            <p:ph type="body" sz="quarter" idx="12" hasCustomPrompt="1"/>
          </p:nvPr>
        </p:nvSpPr>
        <p:spPr bwMode="white">
          <a:xfrm>
            <a:off x="5577300" y="5964043"/>
            <a:ext cx="3357158" cy="610299"/>
          </a:xfrm>
        </p:spPr>
        <p:txBody>
          <a:bodyPr anchor="b">
            <a:noAutofit/>
          </a:bodyPr>
          <a:lstStyle>
            <a:lvl1pPr marL="0" indent="0">
              <a:spcBef>
                <a:spcPts val="800"/>
              </a:spcBef>
              <a:buNone/>
              <a:defRPr sz="1200" baseline="0">
                <a:solidFill>
                  <a:schemeClr val="bg1"/>
                </a:solidFill>
              </a:defRPr>
            </a:lvl1pPr>
            <a:lvl2pPr marL="457154" indent="0">
              <a:buNone/>
              <a:defRPr sz="1600"/>
            </a:lvl2pPr>
            <a:lvl3pPr marL="914310" indent="0">
              <a:buNone/>
              <a:defRPr sz="1600"/>
            </a:lvl3pPr>
            <a:lvl4pPr marL="1371464" indent="0">
              <a:buNone/>
              <a:defRPr sz="1600"/>
            </a:lvl4pPr>
            <a:lvl5pPr marL="1828618" indent="0">
              <a:buNone/>
              <a:defRPr sz="1600"/>
            </a:lvl5pPr>
          </a:lstStyle>
          <a:p>
            <a:pPr lvl="0"/>
            <a:r>
              <a:rPr lang="en-US"/>
              <a:t>Author, Date</a:t>
            </a:r>
          </a:p>
        </p:txBody>
      </p:sp>
    </p:spTree>
    <p:extLst>
      <p:ext uri="{BB962C8B-B14F-4D97-AF65-F5344CB8AC3E}">
        <p14:creationId xmlns:p14="http://schemas.microsoft.com/office/powerpoint/2010/main" val="35744334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9FD22-8563-F04D-AC26-70D01A90516D}"/>
              </a:ext>
            </a:extLst>
          </p:cNvPr>
          <p:cNvSpPr>
            <a:spLocks noGrp="1"/>
          </p:cNvSpPr>
          <p:nvPr>
            <p:ph type="title"/>
          </p:nvPr>
        </p:nvSpPr>
        <p:spPr>
          <a:xfrm>
            <a:off x="365760" y="731520"/>
            <a:ext cx="8412480" cy="731520"/>
          </a:xfrm>
        </p:spPr>
        <p:txBody>
          <a:bodyPr/>
          <a:lstStyle/>
          <a:p>
            <a:r>
              <a:rPr lang="en-US"/>
              <a:t>Click to edit Master title style</a:t>
            </a:r>
          </a:p>
        </p:txBody>
      </p:sp>
      <p:sp>
        <p:nvSpPr>
          <p:cNvPr id="3" name="Footer Placeholder 2">
            <a:extLst>
              <a:ext uri="{FF2B5EF4-FFF2-40B4-BE49-F238E27FC236}">
                <a16:creationId xmlns:a16="http://schemas.microsoft.com/office/drawing/2014/main" id="{A9C4814C-26D4-3747-9F05-4B49130E70BD}"/>
              </a:ext>
            </a:extLst>
          </p:cNvPr>
          <p:cNvSpPr>
            <a:spLocks noGrp="1"/>
          </p:cNvSpPr>
          <p:nvPr>
            <p:ph type="ftr" sz="quarter" idx="10"/>
          </p:nvPr>
        </p:nvSpPr>
        <p:spPr>
          <a:xfrm>
            <a:off x="1993392" y="6400800"/>
            <a:ext cx="5687568" cy="365125"/>
          </a:xfrm>
          <a:prstGeom prst="rect">
            <a:avLst/>
          </a:prstGeom>
        </p:spPr>
        <p:txBody>
          <a:bodyPr/>
          <a:lstStyle/>
          <a:p>
            <a:r>
              <a:rPr lang="en-US"/>
              <a:t>Insert Presentation Title</a:t>
            </a:r>
          </a:p>
        </p:txBody>
      </p:sp>
      <p:sp>
        <p:nvSpPr>
          <p:cNvPr id="6" name="Content Placeholder 5">
            <a:extLst>
              <a:ext uri="{FF2B5EF4-FFF2-40B4-BE49-F238E27FC236}">
                <a16:creationId xmlns:a16="http://schemas.microsoft.com/office/drawing/2014/main" id="{94473E4B-ABC0-7A4F-BBBC-7B88173EC032}"/>
              </a:ext>
            </a:extLst>
          </p:cNvPr>
          <p:cNvSpPr>
            <a:spLocks noGrp="1"/>
          </p:cNvSpPr>
          <p:nvPr>
            <p:ph sz="quarter" idx="12"/>
          </p:nvPr>
        </p:nvSpPr>
        <p:spPr>
          <a:xfrm>
            <a:off x="367388" y="1600200"/>
            <a:ext cx="8412480" cy="4572000"/>
          </a:xfrm>
        </p:spPr>
        <p:txBody>
          <a:bodyPr vert="horz" lIns="91440" tIns="45720" rIns="91440" bIns="45720" rtlCol="0">
            <a:noAutofit/>
          </a:bodyPr>
          <a:lstStyle>
            <a:lvl1pPr>
              <a:defRPr lang="en-US" dirty="0"/>
            </a:lvl1pPr>
            <a:lvl2pPr>
              <a:defRPr lang="en-US" dirty="0"/>
            </a:lvl2pPr>
            <a:lvl3pPr>
              <a:defRPr lang="en-US" dirty="0"/>
            </a:lvl3pPr>
            <a:lvl4pPr>
              <a:defRPr lang="en-US" dirty="0"/>
            </a:lvl4pPr>
            <a:lvl5pPr>
              <a:defRPr lang="en-US" dirty="0"/>
            </a:lvl5pPr>
          </a:lstStyle>
          <a:p>
            <a:pPr marL="171446" lvl="0" indent="-171446" defTabSz="685783">
              <a:spcBef>
                <a:spcPts val="1200"/>
              </a:spcBef>
            </a:pPr>
            <a:r>
              <a:rPr lang="en-US"/>
              <a:t>Click to edit Master text styles</a:t>
            </a:r>
          </a:p>
          <a:p>
            <a:pPr marL="514337" lvl="1" indent="-171446" defTabSz="685783">
              <a:spcBef>
                <a:spcPts val="600"/>
              </a:spcBef>
            </a:pPr>
            <a:r>
              <a:rPr lang="en-US"/>
              <a:t>Second level</a:t>
            </a:r>
          </a:p>
          <a:p>
            <a:pPr marL="857228" lvl="2" indent="-171446" defTabSz="685783">
              <a:spcBef>
                <a:spcPts val="400"/>
              </a:spcBef>
            </a:pPr>
            <a:r>
              <a:rPr lang="en-US"/>
              <a:t>Third level</a:t>
            </a:r>
          </a:p>
          <a:p>
            <a:pPr marL="1200120" lvl="3" indent="-171446" defTabSz="685783">
              <a:spcBef>
                <a:spcPts val="200"/>
              </a:spcBef>
            </a:pPr>
            <a:r>
              <a:rPr lang="en-US"/>
              <a:t>Fourth level</a:t>
            </a:r>
          </a:p>
          <a:p>
            <a:pPr marL="1543012" lvl="4" indent="-171446" defTabSz="685783">
              <a:spcBef>
                <a:spcPts val="200"/>
              </a:spcBef>
            </a:pPr>
            <a:r>
              <a:rPr lang="en-US"/>
              <a:t>Fifth level</a:t>
            </a:r>
          </a:p>
        </p:txBody>
      </p:sp>
      <p:sp>
        <p:nvSpPr>
          <p:cNvPr id="8" name="Slide Number Placeholder 5">
            <a:extLst>
              <a:ext uri="{FF2B5EF4-FFF2-40B4-BE49-F238E27FC236}">
                <a16:creationId xmlns:a16="http://schemas.microsoft.com/office/drawing/2014/main" id="{B4B26EB0-06E2-6943-B71A-40100AA0B8D6}"/>
              </a:ext>
            </a:extLst>
          </p:cNvPr>
          <p:cNvSpPr>
            <a:spLocks noGrp="1"/>
          </p:cNvSpPr>
          <p:nvPr>
            <p:ph type="sldNum" sz="quarter" idx="4"/>
          </p:nvPr>
        </p:nvSpPr>
        <p:spPr>
          <a:xfrm>
            <a:off x="8392523" y="6400800"/>
            <a:ext cx="720001" cy="365125"/>
          </a:xfrm>
          <a:prstGeom prst="rect">
            <a:avLst/>
          </a:prstGeom>
        </p:spPr>
        <p:txBody>
          <a:bodyPr anchor="ctr" anchorCtr="0"/>
          <a:lstStyle>
            <a:lvl1pPr>
              <a:defRPr lang="en-US" smtClean="0"/>
            </a:lvl1pPr>
          </a:lstStyle>
          <a:p>
            <a:fld id="{1E92561D-3BA1-644F-A5FA-04D921FDB8AB}" type="slidenum">
              <a:rPr lang="en-US" smtClean="0"/>
              <a:pPr/>
              <a:t>‹#›</a:t>
            </a:fld>
            <a:endParaRPr lang="en-US"/>
          </a:p>
        </p:txBody>
      </p:sp>
    </p:spTree>
    <p:extLst>
      <p:ext uri="{BB962C8B-B14F-4D97-AF65-F5344CB8AC3E}">
        <p14:creationId xmlns:p14="http://schemas.microsoft.com/office/powerpoint/2010/main" val="32560322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11" name="Title 1"/>
          <p:cNvSpPr>
            <a:spLocks noGrp="1"/>
          </p:cNvSpPr>
          <p:nvPr>
            <p:ph type="title"/>
          </p:nvPr>
        </p:nvSpPr>
        <p:spPr>
          <a:xfrm>
            <a:off x="365760" y="731520"/>
            <a:ext cx="8412480" cy="731520"/>
          </a:xfrm>
        </p:spPr>
        <p:txBody>
          <a:bodyPr anchor="t" anchorCtr="0">
            <a:noAutofit/>
          </a:bodyPr>
          <a:lstStyle>
            <a:lvl1pPr>
              <a:defRPr sz="3600"/>
            </a:lvl1pPr>
          </a:lstStyle>
          <a:p>
            <a:r>
              <a:rPr lang="en-US"/>
              <a:t>Click to edit Master title style</a:t>
            </a:r>
          </a:p>
        </p:txBody>
      </p:sp>
      <p:sp>
        <p:nvSpPr>
          <p:cNvPr id="17" name="Footer Placeholder 4"/>
          <p:cNvSpPr>
            <a:spLocks noGrp="1"/>
          </p:cNvSpPr>
          <p:nvPr>
            <p:ph type="ftr" sz="quarter" idx="3"/>
          </p:nvPr>
        </p:nvSpPr>
        <p:spPr>
          <a:xfrm>
            <a:off x="1993392" y="6400800"/>
            <a:ext cx="5687568" cy="365125"/>
          </a:xfrm>
          <a:prstGeom prst="rect">
            <a:avLst/>
          </a:prstGeom>
        </p:spPr>
        <p:txBody>
          <a:bodyPr anchor="ctr" anchorCtr="0"/>
          <a:lstStyle>
            <a:lvl1pPr>
              <a:defRPr lang="en-US" smtClean="0"/>
            </a:lvl1pPr>
          </a:lstStyle>
          <a:p>
            <a:r>
              <a:rPr lang="en-US"/>
              <a:t>Insert Presentation Title</a:t>
            </a:r>
          </a:p>
        </p:txBody>
      </p:sp>
      <p:sp>
        <p:nvSpPr>
          <p:cNvPr id="20" name="Text Placeholder 16"/>
          <p:cNvSpPr>
            <a:spLocks noGrp="1"/>
          </p:cNvSpPr>
          <p:nvPr>
            <p:ph type="body" sz="quarter" idx="14" hasCustomPrompt="1"/>
          </p:nvPr>
        </p:nvSpPr>
        <p:spPr>
          <a:xfrm>
            <a:off x="367415" y="1600200"/>
            <a:ext cx="8412480" cy="457200"/>
          </a:xfrm>
        </p:spPr>
        <p:txBody>
          <a:bodyPr anchor="ctr">
            <a:noAutofit/>
          </a:bodyPr>
          <a:lstStyle>
            <a:lvl1pPr marL="0" indent="0">
              <a:buNone/>
              <a:defRPr sz="1800" b="1">
                <a:solidFill>
                  <a:schemeClr val="tx2"/>
                </a:solidFill>
                <a:latin typeface="Calibri" panose="020F0502020204030204" pitchFamily="34" charset="0"/>
                <a:cs typeface="Calibri" panose="020F0502020204030204" pitchFamily="34" charset="0"/>
              </a:defRPr>
            </a:lvl1pPr>
            <a:lvl2pPr marL="457154" indent="0">
              <a:buNone/>
              <a:defRPr b="1">
                <a:latin typeface="+mn-lt"/>
              </a:defRPr>
            </a:lvl2pPr>
            <a:lvl3pPr marL="914310" indent="0">
              <a:buNone/>
              <a:defRPr b="1">
                <a:latin typeface="+mn-lt"/>
              </a:defRPr>
            </a:lvl3pPr>
            <a:lvl4pPr marL="1371464" indent="0">
              <a:buNone/>
              <a:defRPr b="1">
                <a:latin typeface="+mn-lt"/>
              </a:defRPr>
            </a:lvl4pPr>
            <a:lvl5pPr marL="1828618" indent="0">
              <a:buNone/>
              <a:defRPr b="1">
                <a:latin typeface="+mn-lt"/>
              </a:defRPr>
            </a:lvl5pPr>
          </a:lstStyle>
          <a:p>
            <a:pPr lvl="0"/>
            <a:r>
              <a:rPr lang="en-US"/>
              <a:t>Subhead</a:t>
            </a:r>
          </a:p>
        </p:txBody>
      </p:sp>
      <p:sp>
        <p:nvSpPr>
          <p:cNvPr id="3" name="Content Placeholder 2">
            <a:extLst>
              <a:ext uri="{FF2B5EF4-FFF2-40B4-BE49-F238E27FC236}">
                <a16:creationId xmlns:a16="http://schemas.microsoft.com/office/drawing/2014/main" id="{42E0BF34-1F9A-2046-97B8-44A85DA2CEB7}"/>
              </a:ext>
            </a:extLst>
          </p:cNvPr>
          <p:cNvSpPr>
            <a:spLocks noGrp="1"/>
          </p:cNvSpPr>
          <p:nvPr>
            <p:ph sz="quarter" idx="16"/>
          </p:nvPr>
        </p:nvSpPr>
        <p:spPr>
          <a:xfrm>
            <a:off x="366715" y="2057397"/>
            <a:ext cx="8412480" cy="4114804"/>
          </a:xfrm>
        </p:spPr>
        <p:txBody>
          <a:bodyPr vert="horz" lIns="91440" tIns="45720" rIns="91440" bIns="45720" rtlCol="0">
            <a:noAutofit/>
          </a:bodyPr>
          <a:lstStyle>
            <a:lvl1pPr>
              <a:defRPr lang="en-US"/>
            </a:lvl1pPr>
            <a:lvl2pPr>
              <a:defRPr lang="en-US" dirty="0"/>
            </a:lvl2pPr>
            <a:lvl3pPr>
              <a:defRPr lang="en-US" dirty="0"/>
            </a:lvl3pPr>
            <a:lvl4pPr>
              <a:defRPr lang="en-US" dirty="0"/>
            </a:lvl4pPr>
            <a:lvl5pPr>
              <a:defRPr lang="en-US" dirty="0"/>
            </a:lvl5pPr>
          </a:lstStyle>
          <a:p>
            <a:pPr marL="171446" lvl="0" indent="-171446" defTabSz="685783">
              <a:spcBef>
                <a:spcPts val="1200"/>
              </a:spcBef>
            </a:pPr>
            <a:r>
              <a:rPr lang="en-US"/>
              <a:t>Click to edit Master text styles</a:t>
            </a:r>
          </a:p>
          <a:p>
            <a:pPr marL="514337" lvl="1" indent="-171446" defTabSz="685783">
              <a:spcBef>
                <a:spcPts val="600"/>
              </a:spcBef>
            </a:pPr>
            <a:r>
              <a:rPr lang="en-US"/>
              <a:t>Second level</a:t>
            </a:r>
          </a:p>
          <a:p>
            <a:pPr marL="857228" lvl="2" indent="-171446" defTabSz="685783">
              <a:spcBef>
                <a:spcPts val="400"/>
              </a:spcBef>
            </a:pPr>
            <a:r>
              <a:rPr lang="en-US"/>
              <a:t>Third level</a:t>
            </a:r>
          </a:p>
          <a:p>
            <a:pPr marL="1200120" lvl="3" indent="-171446" defTabSz="685783">
              <a:spcBef>
                <a:spcPts val="200"/>
              </a:spcBef>
            </a:pPr>
            <a:r>
              <a:rPr lang="en-US"/>
              <a:t>Fourth level</a:t>
            </a:r>
          </a:p>
          <a:p>
            <a:pPr marL="1543012" lvl="4" indent="-171446" defTabSz="685783">
              <a:spcBef>
                <a:spcPts val="200"/>
              </a:spcBef>
            </a:pPr>
            <a:r>
              <a:rPr lang="en-US"/>
              <a:t>Fifth level</a:t>
            </a:r>
          </a:p>
        </p:txBody>
      </p:sp>
      <p:sp>
        <p:nvSpPr>
          <p:cNvPr id="14" name="Slide Number Placeholder 5">
            <a:extLst>
              <a:ext uri="{FF2B5EF4-FFF2-40B4-BE49-F238E27FC236}">
                <a16:creationId xmlns:a16="http://schemas.microsoft.com/office/drawing/2014/main" id="{C47873C4-5A95-5D43-9356-9D33DD1D7A56}"/>
              </a:ext>
            </a:extLst>
          </p:cNvPr>
          <p:cNvSpPr>
            <a:spLocks noGrp="1"/>
          </p:cNvSpPr>
          <p:nvPr>
            <p:ph type="sldNum" sz="quarter" idx="4"/>
          </p:nvPr>
        </p:nvSpPr>
        <p:spPr>
          <a:xfrm>
            <a:off x="8392523" y="6400800"/>
            <a:ext cx="720001" cy="365125"/>
          </a:xfrm>
          <a:prstGeom prst="rect">
            <a:avLst/>
          </a:prstGeom>
        </p:spPr>
        <p:txBody>
          <a:bodyPr anchor="ctr" anchorCtr="0"/>
          <a:lstStyle>
            <a:lvl1pPr>
              <a:defRPr lang="en-US" smtClean="0"/>
            </a:lvl1pPr>
          </a:lstStyle>
          <a:p>
            <a:fld id="{1E92561D-3BA1-644F-A5FA-04D921FDB8AB}" type="slidenum">
              <a:rPr lang="en-US" smtClean="0"/>
              <a:pPr/>
              <a:t>‹#›</a:t>
            </a:fld>
            <a:endParaRPr lang="en-US"/>
          </a:p>
        </p:txBody>
      </p:sp>
    </p:spTree>
    <p:extLst>
      <p:ext uri="{BB962C8B-B14F-4D97-AF65-F5344CB8AC3E}">
        <p14:creationId xmlns:p14="http://schemas.microsoft.com/office/powerpoint/2010/main" val="3956174144"/>
      </p:ext>
    </p:extLst>
  </p:cSld>
  <p:clrMapOvr>
    <a:masterClrMapping/>
  </p:clrMapOvr>
  <p:extLst>
    <p:ext uri="{DCECCB84-F9BA-43D5-87BE-67443E8EF086}">
      <p15:sldGuideLst xmlns:p15="http://schemas.microsoft.com/office/powerpoint/2012/main">
        <p15:guide id="3" orient="horz" pos="2160" userDrawn="1">
          <p15:clr>
            <a:srgbClr val="FBAE40"/>
          </p15:clr>
        </p15:guide>
        <p15:guide id="4"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3 Column">
    <p:spTree>
      <p:nvGrpSpPr>
        <p:cNvPr id="1" name=""/>
        <p:cNvGrpSpPr/>
        <p:nvPr/>
      </p:nvGrpSpPr>
      <p:grpSpPr>
        <a:xfrm>
          <a:off x="0" y="0"/>
          <a:ext cx="0" cy="0"/>
          <a:chOff x="0" y="0"/>
          <a:chExt cx="0" cy="0"/>
        </a:xfrm>
      </p:grpSpPr>
      <p:sp>
        <p:nvSpPr>
          <p:cNvPr id="2" name="Title 1"/>
          <p:cNvSpPr>
            <a:spLocks noGrp="1"/>
          </p:cNvSpPr>
          <p:nvPr>
            <p:ph type="title"/>
          </p:nvPr>
        </p:nvSpPr>
        <p:spPr>
          <a:xfrm>
            <a:off x="365760" y="731520"/>
            <a:ext cx="2743200" cy="1645920"/>
          </a:xfrm>
        </p:spPr>
        <p:txBody>
          <a:bodyPr anchor="t" anchorCtr="0">
            <a:noAutofit/>
          </a:bodyPr>
          <a:lstStyle>
            <a:lvl1pPr>
              <a:defRPr sz="3600"/>
            </a:lvl1pPr>
          </a:lstStyle>
          <a:p>
            <a:r>
              <a:rPr lang="en-US"/>
              <a:t>Click to edit Master title style</a:t>
            </a:r>
          </a:p>
        </p:txBody>
      </p:sp>
      <p:sp>
        <p:nvSpPr>
          <p:cNvPr id="7" name="Footer Placeholder 4"/>
          <p:cNvSpPr>
            <a:spLocks noGrp="1"/>
          </p:cNvSpPr>
          <p:nvPr>
            <p:ph type="ftr" sz="quarter" idx="3"/>
          </p:nvPr>
        </p:nvSpPr>
        <p:spPr>
          <a:xfrm>
            <a:off x="1991807" y="6400800"/>
            <a:ext cx="5687568" cy="365125"/>
          </a:xfrm>
          <a:prstGeom prst="rect">
            <a:avLst/>
          </a:prstGeom>
        </p:spPr>
        <p:txBody>
          <a:bodyPr anchor="ctr" anchorCtr="0"/>
          <a:lstStyle>
            <a:lvl1pPr>
              <a:defRPr lang="en-US" smtClean="0"/>
            </a:lvl1pPr>
          </a:lstStyle>
          <a:p>
            <a:r>
              <a:rPr lang="en-US"/>
              <a:t>Insert Presentation Title</a:t>
            </a:r>
          </a:p>
        </p:txBody>
      </p:sp>
      <p:sp>
        <p:nvSpPr>
          <p:cNvPr id="12" name="Text Placeholder 11"/>
          <p:cNvSpPr>
            <a:spLocks noGrp="1"/>
          </p:cNvSpPr>
          <p:nvPr>
            <p:ph type="body" sz="quarter" idx="10"/>
          </p:nvPr>
        </p:nvSpPr>
        <p:spPr>
          <a:xfrm>
            <a:off x="3383280" y="1545053"/>
            <a:ext cx="2651760" cy="4631335"/>
          </a:xfrm>
        </p:spPr>
        <p:txBody>
          <a:bodyPr vert="horz" lIns="91440" tIns="45720" rIns="91440" bIns="45720" rtlCol="0">
            <a:noAutofit/>
          </a:bodyPr>
          <a:lstStyle>
            <a:lvl1pPr>
              <a:defRPr lang="en-US" dirty="0"/>
            </a:lvl1pPr>
            <a:lvl2pPr>
              <a:defRPr lang="en-US" dirty="0"/>
            </a:lvl2pPr>
            <a:lvl3pPr>
              <a:defRPr lang="en-US" dirty="0"/>
            </a:lvl3pPr>
            <a:lvl4pPr>
              <a:defRPr lang="en-US" dirty="0"/>
            </a:lvl4pPr>
            <a:lvl5pPr>
              <a:defRPr lang="en-US" dirty="0"/>
            </a:lvl5pPr>
          </a:lstStyle>
          <a:p>
            <a:pPr marL="171446" lvl="0" indent="-171446" defTabSz="685783">
              <a:spcBef>
                <a:spcPts val="1200"/>
              </a:spcBef>
            </a:pPr>
            <a:r>
              <a:rPr lang="en-US"/>
              <a:t>Click to edit Master text</a:t>
            </a:r>
          </a:p>
          <a:p>
            <a:pPr marL="514337" lvl="1" indent="-171446" defTabSz="685783">
              <a:spcBef>
                <a:spcPts val="600"/>
              </a:spcBef>
            </a:pPr>
            <a:r>
              <a:rPr lang="en-US"/>
              <a:t>Second level</a:t>
            </a:r>
          </a:p>
          <a:p>
            <a:pPr marL="857228" lvl="2" indent="-171446" defTabSz="685783">
              <a:spcBef>
                <a:spcPts val="400"/>
              </a:spcBef>
            </a:pPr>
            <a:r>
              <a:rPr lang="en-US"/>
              <a:t>Third level</a:t>
            </a:r>
          </a:p>
          <a:p>
            <a:pPr marL="1200120" lvl="3" indent="-171446" defTabSz="685783">
              <a:spcBef>
                <a:spcPts val="200"/>
              </a:spcBef>
            </a:pPr>
            <a:r>
              <a:rPr lang="en-US"/>
              <a:t>Fourth level</a:t>
            </a:r>
          </a:p>
          <a:p>
            <a:pPr marL="1543012" lvl="4" indent="-171446" defTabSz="685783">
              <a:spcBef>
                <a:spcPts val="200"/>
              </a:spcBef>
            </a:pPr>
            <a:r>
              <a:rPr lang="en-US"/>
              <a:t>Fifth level</a:t>
            </a:r>
          </a:p>
        </p:txBody>
      </p:sp>
      <p:sp>
        <p:nvSpPr>
          <p:cNvPr id="13" name="Text Placeholder 11"/>
          <p:cNvSpPr>
            <a:spLocks noGrp="1"/>
          </p:cNvSpPr>
          <p:nvPr>
            <p:ph type="body" sz="quarter" idx="11"/>
          </p:nvPr>
        </p:nvSpPr>
        <p:spPr>
          <a:xfrm>
            <a:off x="6126480" y="1545053"/>
            <a:ext cx="2651760" cy="4631335"/>
          </a:xfrm>
        </p:spPr>
        <p:txBody>
          <a:bodyPr vert="horz" lIns="91440" tIns="45720" rIns="91440" bIns="45720" rtlCol="0">
            <a:noAutofit/>
          </a:bodyPr>
          <a:lstStyle>
            <a:lvl1pPr>
              <a:defRPr lang="en-US" dirty="0"/>
            </a:lvl1pPr>
            <a:lvl2pPr>
              <a:defRPr lang="en-US" dirty="0"/>
            </a:lvl2pPr>
            <a:lvl3pPr>
              <a:defRPr lang="en-US" dirty="0"/>
            </a:lvl3pPr>
            <a:lvl4pPr>
              <a:defRPr lang="en-US" dirty="0"/>
            </a:lvl4pPr>
            <a:lvl5pPr>
              <a:defRPr lang="en-US" dirty="0"/>
            </a:lvl5pPr>
          </a:lstStyle>
          <a:p>
            <a:pPr marL="171446" lvl="0" indent="-171446" defTabSz="685783">
              <a:spcBef>
                <a:spcPts val="1200"/>
              </a:spcBef>
            </a:pPr>
            <a:r>
              <a:rPr lang="en-US"/>
              <a:t>Click to edit Master text</a:t>
            </a:r>
          </a:p>
          <a:p>
            <a:pPr marL="514337" lvl="1" indent="-171446" defTabSz="685783">
              <a:spcBef>
                <a:spcPts val="600"/>
              </a:spcBef>
            </a:pPr>
            <a:r>
              <a:rPr lang="en-US"/>
              <a:t>Second level</a:t>
            </a:r>
          </a:p>
          <a:p>
            <a:pPr marL="857228" lvl="2" indent="-171446" defTabSz="685783">
              <a:spcBef>
                <a:spcPts val="400"/>
              </a:spcBef>
            </a:pPr>
            <a:r>
              <a:rPr lang="en-US"/>
              <a:t>Third level</a:t>
            </a:r>
          </a:p>
          <a:p>
            <a:pPr marL="1200120" lvl="3" indent="-171446" defTabSz="685783">
              <a:spcBef>
                <a:spcPts val="200"/>
              </a:spcBef>
            </a:pPr>
            <a:r>
              <a:rPr lang="en-US"/>
              <a:t>Fourth level</a:t>
            </a:r>
          </a:p>
          <a:p>
            <a:pPr marL="1543012" lvl="4" indent="-171446" defTabSz="685783">
              <a:spcBef>
                <a:spcPts val="200"/>
              </a:spcBef>
            </a:pPr>
            <a:r>
              <a:rPr lang="en-US"/>
              <a:t>Fifth level</a:t>
            </a:r>
          </a:p>
        </p:txBody>
      </p:sp>
      <p:sp>
        <p:nvSpPr>
          <p:cNvPr id="15" name="Text Placeholder 14"/>
          <p:cNvSpPr>
            <a:spLocks noGrp="1"/>
          </p:cNvSpPr>
          <p:nvPr>
            <p:ph type="body" sz="quarter" idx="12" hasCustomPrompt="1"/>
          </p:nvPr>
        </p:nvSpPr>
        <p:spPr>
          <a:xfrm>
            <a:off x="365760" y="2377441"/>
            <a:ext cx="2743200" cy="3798940"/>
          </a:xfrm>
        </p:spPr>
        <p:txBody>
          <a:bodyPr vert="horz" lIns="91440" tIns="45720" rIns="91440" bIns="45720" rtlCol="0">
            <a:noAutofit/>
          </a:bodyPr>
          <a:lstStyle>
            <a:lvl1pPr marL="0" indent="0">
              <a:buFontTx/>
              <a:buNone/>
              <a:defRPr lang="en-US" dirty="0"/>
            </a:lvl1pPr>
          </a:lstStyle>
          <a:p>
            <a:pPr lvl="0"/>
            <a:r>
              <a:rPr lang="en-US"/>
              <a:t>Click to edit Master paragraph</a:t>
            </a:r>
          </a:p>
        </p:txBody>
      </p:sp>
      <p:sp>
        <p:nvSpPr>
          <p:cNvPr id="17" name="Text Placeholder 16"/>
          <p:cNvSpPr>
            <a:spLocks noGrp="1"/>
          </p:cNvSpPr>
          <p:nvPr>
            <p:ph type="body" sz="quarter" idx="13" hasCustomPrompt="1"/>
          </p:nvPr>
        </p:nvSpPr>
        <p:spPr>
          <a:xfrm>
            <a:off x="3383280" y="1060752"/>
            <a:ext cx="2651760" cy="457200"/>
          </a:xfrm>
        </p:spPr>
        <p:txBody>
          <a:bodyPr anchor="ctr">
            <a:noAutofit/>
          </a:bodyPr>
          <a:lstStyle>
            <a:lvl1pPr marL="0" indent="0">
              <a:buNone/>
              <a:defRPr sz="1800" b="1">
                <a:solidFill>
                  <a:schemeClr val="tx2"/>
                </a:solidFill>
                <a:latin typeface="Calibri" panose="020F0502020204030204" pitchFamily="34" charset="0"/>
                <a:cs typeface="Calibri" panose="020F0502020204030204" pitchFamily="34" charset="0"/>
              </a:defRPr>
            </a:lvl1pPr>
            <a:lvl2pPr marL="457154" indent="0">
              <a:buNone/>
              <a:defRPr b="1">
                <a:latin typeface="+mn-lt"/>
              </a:defRPr>
            </a:lvl2pPr>
            <a:lvl3pPr marL="914310" indent="0">
              <a:buNone/>
              <a:defRPr b="1">
                <a:latin typeface="+mn-lt"/>
              </a:defRPr>
            </a:lvl3pPr>
            <a:lvl4pPr marL="1371464" indent="0">
              <a:buNone/>
              <a:defRPr b="1">
                <a:latin typeface="+mn-lt"/>
              </a:defRPr>
            </a:lvl4pPr>
            <a:lvl5pPr marL="1828618" indent="0">
              <a:buNone/>
              <a:defRPr b="1">
                <a:latin typeface="+mn-lt"/>
              </a:defRPr>
            </a:lvl5pPr>
          </a:lstStyle>
          <a:p>
            <a:pPr lvl="0"/>
            <a:r>
              <a:rPr lang="en-US"/>
              <a:t>Text header</a:t>
            </a:r>
          </a:p>
        </p:txBody>
      </p:sp>
      <p:sp>
        <p:nvSpPr>
          <p:cNvPr id="18" name="Text Placeholder 16"/>
          <p:cNvSpPr>
            <a:spLocks noGrp="1"/>
          </p:cNvSpPr>
          <p:nvPr>
            <p:ph type="body" sz="quarter" idx="14" hasCustomPrompt="1"/>
          </p:nvPr>
        </p:nvSpPr>
        <p:spPr>
          <a:xfrm>
            <a:off x="6126480" y="1061331"/>
            <a:ext cx="2651760" cy="457200"/>
          </a:xfrm>
        </p:spPr>
        <p:txBody>
          <a:bodyPr anchor="ctr">
            <a:noAutofit/>
          </a:bodyPr>
          <a:lstStyle>
            <a:lvl1pPr marL="0" indent="0">
              <a:buNone/>
              <a:defRPr sz="1800" b="1">
                <a:solidFill>
                  <a:schemeClr val="tx2"/>
                </a:solidFill>
                <a:latin typeface="Calibri" panose="020F0502020204030204" pitchFamily="34" charset="0"/>
                <a:cs typeface="Calibri" panose="020F0502020204030204" pitchFamily="34" charset="0"/>
              </a:defRPr>
            </a:lvl1pPr>
            <a:lvl2pPr marL="457154" indent="0">
              <a:buNone/>
              <a:defRPr b="1">
                <a:latin typeface="+mn-lt"/>
              </a:defRPr>
            </a:lvl2pPr>
            <a:lvl3pPr marL="914310" indent="0">
              <a:buNone/>
              <a:defRPr b="1">
                <a:latin typeface="+mn-lt"/>
              </a:defRPr>
            </a:lvl3pPr>
            <a:lvl4pPr marL="1371464" indent="0">
              <a:buNone/>
              <a:defRPr b="1">
                <a:latin typeface="+mn-lt"/>
              </a:defRPr>
            </a:lvl4pPr>
            <a:lvl5pPr marL="1828618" indent="0">
              <a:buNone/>
              <a:defRPr b="1">
                <a:latin typeface="+mn-lt"/>
              </a:defRPr>
            </a:lvl5pPr>
          </a:lstStyle>
          <a:p>
            <a:pPr lvl="0"/>
            <a:r>
              <a:rPr lang="en-US"/>
              <a:t>Text header</a:t>
            </a:r>
          </a:p>
        </p:txBody>
      </p:sp>
      <p:sp>
        <p:nvSpPr>
          <p:cNvPr id="14" name="Slide Number Placeholder 5">
            <a:extLst>
              <a:ext uri="{FF2B5EF4-FFF2-40B4-BE49-F238E27FC236}">
                <a16:creationId xmlns:a16="http://schemas.microsoft.com/office/drawing/2014/main" id="{4FDB305A-7A78-9547-9E57-925DBB327931}"/>
              </a:ext>
            </a:extLst>
          </p:cNvPr>
          <p:cNvSpPr>
            <a:spLocks noGrp="1"/>
          </p:cNvSpPr>
          <p:nvPr>
            <p:ph type="sldNum" sz="quarter" idx="4"/>
          </p:nvPr>
        </p:nvSpPr>
        <p:spPr>
          <a:xfrm>
            <a:off x="8392523" y="6400800"/>
            <a:ext cx="720001" cy="365125"/>
          </a:xfrm>
          <a:prstGeom prst="rect">
            <a:avLst/>
          </a:prstGeom>
        </p:spPr>
        <p:txBody>
          <a:bodyPr anchor="ctr" anchorCtr="0"/>
          <a:lstStyle>
            <a:lvl1pPr>
              <a:defRPr lang="en-US" smtClean="0"/>
            </a:lvl1pPr>
          </a:lstStyle>
          <a:p>
            <a:fld id="{1E92561D-3BA1-644F-A5FA-04D921FDB8AB}" type="slidenum">
              <a:rPr lang="en-US" smtClean="0"/>
              <a:pPr/>
              <a:t>‹#›</a:t>
            </a:fld>
            <a:endParaRPr lang="en-US"/>
          </a:p>
        </p:txBody>
      </p:sp>
    </p:spTree>
    <p:extLst>
      <p:ext uri="{BB962C8B-B14F-4D97-AF65-F5344CB8AC3E}">
        <p14:creationId xmlns:p14="http://schemas.microsoft.com/office/powerpoint/2010/main" val="1555831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and Text 3 Column Section">
    <p:spTree>
      <p:nvGrpSpPr>
        <p:cNvPr id="1" name=""/>
        <p:cNvGrpSpPr/>
        <p:nvPr/>
      </p:nvGrpSpPr>
      <p:grpSpPr>
        <a:xfrm>
          <a:off x="0" y="0"/>
          <a:ext cx="0" cy="0"/>
          <a:chOff x="0" y="0"/>
          <a:chExt cx="0" cy="0"/>
        </a:xfrm>
      </p:grpSpPr>
      <p:sp>
        <p:nvSpPr>
          <p:cNvPr id="2" name="Title 1"/>
          <p:cNvSpPr>
            <a:spLocks noGrp="1"/>
          </p:cNvSpPr>
          <p:nvPr>
            <p:ph type="title"/>
          </p:nvPr>
        </p:nvSpPr>
        <p:spPr>
          <a:xfrm>
            <a:off x="365760" y="731520"/>
            <a:ext cx="2743200" cy="1645920"/>
          </a:xfrm>
        </p:spPr>
        <p:txBody>
          <a:bodyPr anchor="t" anchorCtr="0">
            <a:noAutofit/>
          </a:bodyPr>
          <a:lstStyle>
            <a:lvl1pPr>
              <a:defRPr sz="3600"/>
            </a:lvl1pPr>
          </a:lstStyle>
          <a:p>
            <a:r>
              <a:rPr lang="en-US"/>
              <a:t>Click to edit Master title style</a:t>
            </a:r>
          </a:p>
        </p:txBody>
      </p:sp>
      <p:sp>
        <p:nvSpPr>
          <p:cNvPr id="7" name="Footer Placeholder 4"/>
          <p:cNvSpPr>
            <a:spLocks noGrp="1"/>
          </p:cNvSpPr>
          <p:nvPr>
            <p:ph type="ftr" sz="quarter" idx="3"/>
          </p:nvPr>
        </p:nvSpPr>
        <p:spPr>
          <a:xfrm>
            <a:off x="1991807" y="6400800"/>
            <a:ext cx="5687568" cy="365125"/>
          </a:xfrm>
          <a:prstGeom prst="rect">
            <a:avLst/>
          </a:prstGeom>
        </p:spPr>
        <p:txBody>
          <a:bodyPr anchor="ctr" anchorCtr="0"/>
          <a:lstStyle>
            <a:lvl1pPr>
              <a:defRPr lang="en-US" smtClean="0"/>
            </a:lvl1pPr>
          </a:lstStyle>
          <a:p>
            <a:r>
              <a:rPr lang="en-US"/>
              <a:t>Insert Presentation Title</a:t>
            </a:r>
          </a:p>
        </p:txBody>
      </p:sp>
      <p:sp>
        <p:nvSpPr>
          <p:cNvPr id="12" name="Text Placeholder 11"/>
          <p:cNvSpPr>
            <a:spLocks noGrp="1"/>
          </p:cNvSpPr>
          <p:nvPr>
            <p:ph type="body" sz="quarter" idx="10"/>
          </p:nvPr>
        </p:nvSpPr>
        <p:spPr>
          <a:xfrm>
            <a:off x="3383280" y="1545053"/>
            <a:ext cx="2651760" cy="4631335"/>
          </a:xfrm>
        </p:spPr>
        <p:txBody>
          <a:bodyPr vert="horz" lIns="91440" tIns="45720" rIns="91440" bIns="45720" rtlCol="0">
            <a:noAutofit/>
          </a:bodyPr>
          <a:lstStyle>
            <a:lvl1pPr>
              <a:defRPr lang="en-US" dirty="0"/>
            </a:lvl1pPr>
            <a:lvl2pPr>
              <a:defRPr lang="en-US" dirty="0"/>
            </a:lvl2pPr>
            <a:lvl3pPr>
              <a:defRPr lang="en-US" dirty="0"/>
            </a:lvl3pPr>
            <a:lvl4pPr>
              <a:defRPr lang="en-US" dirty="0"/>
            </a:lvl4pPr>
            <a:lvl5pPr>
              <a:defRPr lang="en-US" dirty="0"/>
            </a:lvl5pPr>
          </a:lstStyle>
          <a:p>
            <a:pPr marL="171446" lvl="0" indent="-171446" defTabSz="685783">
              <a:spcBef>
                <a:spcPts val="1200"/>
              </a:spcBef>
            </a:pPr>
            <a:r>
              <a:rPr lang="en-US"/>
              <a:t>Click to edit Master text</a:t>
            </a:r>
          </a:p>
          <a:p>
            <a:pPr marL="514337" lvl="1" indent="-171446" defTabSz="685783">
              <a:spcBef>
                <a:spcPts val="600"/>
              </a:spcBef>
            </a:pPr>
            <a:r>
              <a:rPr lang="en-US"/>
              <a:t>Second level</a:t>
            </a:r>
          </a:p>
          <a:p>
            <a:pPr marL="857228" lvl="2" indent="-171446" defTabSz="685783">
              <a:spcBef>
                <a:spcPts val="400"/>
              </a:spcBef>
            </a:pPr>
            <a:r>
              <a:rPr lang="en-US"/>
              <a:t>Third level</a:t>
            </a:r>
          </a:p>
          <a:p>
            <a:pPr marL="1200120" lvl="3" indent="-171446" defTabSz="685783">
              <a:spcBef>
                <a:spcPts val="200"/>
              </a:spcBef>
            </a:pPr>
            <a:r>
              <a:rPr lang="en-US"/>
              <a:t>Fourth level</a:t>
            </a:r>
          </a:p>
          <a:p>
            <a:pPr marL="1543012" lvl="4" indent="-171446" defTabSz="685783">
              <a:spcBef>
                <a:spcPts val="200"/>
              </a:spcBef>
            </a:pPr>
            <a:r>
              <a:rPr lang="en-US"/>
              <a:t>Fifth level</a:t>
            </a:r>
          </a:p>
        </p:txBody>
      </p:sp>
      <p:sp>
        <p:nvSpPr>
          <p:cNvPr id="13" name="Text Placeholder 11"/>
          <p:cNvSpPr>
            <a:spLocks noGrp="1"/>
          </p:cNvSpPr>
          <p:nvPr>
            <p:ph type="body" sz="quarter" idx="11"/>
          </p:nvPr>
        </p:nvSpPr>
        <p:spPr>
          <a:xfrm>
            <a:off x="6126480" y="1545045"/>
            <a:ext cx="2651760" cy="4631331"/>
          </a:xfrm>
        </p:spPr>
        <p:txBody>
          <a:bodyPr vert="horz" lIns="91440" tIns="45720" rIns="91440" bIns="45720" rtlCol="0">
            <a:noAutofit/>
          </a:bodyPr>
          <a:lstStyle>
            <a:lvl1pPr>
              <a:defRPr lang="en-US" dirty="0"/>
            </a:lvl1pPr>
            <a:lvl2pPr>
              <a:defRPr lang="en-US" dirty="0"/>
            </a:lvl2pPr>
            <a:lvl3pPr>
              <a:defRPr lang="en-US" dirty="0"/>
            </a:lvl3pPr>
            <a:lvl4pPr>
              <a:defRPr lang="en-US" dirty="0"/>
            </a:lvl4pPr>
            <a:lvl5pPr>
              <a:defRPr lang="en-US" dirty="0"/>
            </a:lvl5pPr>
          </a:lstStyle>
          <a:p>
            <a:pPr marL="171446" lvl="0" indent="-171446" defTabSz="685783">
              <a:spcBef>
                <a:spcPts val="1200"/>
              </a:spcBef>
            </a:pPr>
            <a:r>
              <a:rPr lang="en-US"/>
              <a:t>Click to edit Master text</a:t>
            </a:r>
          </a:p>
          <a:p>
            <a:pPr marL="514337" lvl="1" indent="-171446" defTabSz="685783">
              <a:spcBef>
                <a:spcPts val="600"/>
              </a:spcBef>
            </a:pPr>
            <a:r>
              <a:rPr lang="en-US"/>
              <a:t>Second level</a:t>
            </a:r>
          </a:p>
          <a:p>
            <a:pPr marL="857228" lvl="2" indent="-171446" defTabSz="685783">
              <a:spcBef>
                <a:spcPts val="400"/>
              </a:spcBef>
            </a:pPr>
            <a:r>
              <a:rPr lang="en-US"/>
              <a:t>Third level</a:t>
            </a:r>
          </a:p>
          <a:p>
            <a:pPr marL="1200120" lvl="3" indent="-171446" defTabSz="685783">
              <a:spcBef>
                <a:spcPts val="200"/>
              </a:spcBef>
            </a:pPr>
            <a:r>
              <a:rPr lang="en-US"/>
              <a:t>Fourth level</a:t>
            </a:r>
          </a:p>
          <a:p>
            <a:pPr marL="1543012" lvl="4" indent="-171446" defTabSz="685783">
              <a:spcBef>
                <a:spcPts val="200"/>
              </a:spcBef>
            </a:pPr>
            <a:r>
              <a:rPr lang="en-US"/>
              <a:t>Fifth level</a:t>
            </a:r>
          </a:p>
        </p:txBody>
      </p:sp>
      <p:sp>
        <p:nvSpPr>
          <p:cNvPr id="15" name="Text Placeholder 14"/>
          <p:cNvSpPr>
            <a:spLocks noGrp="1"/>
          </p:cNvSpPr>
          <p:nvPr>
            <p:ph type="body" sz="quarter" idx="12" hasCustomPrompt="1"/>
          </p:nvPr>
        </p:nvSpPr>
        <p:spPr>
          <a:xfrm>
            <a:off x="365760" y="2377440"/>
            <a:ext cx="2743200" cy="3799520"/>
          </a:xfrm>
        </p:spPr>
        <p:txBody>
          <a:bodyPr>
            <a:noAutofit/>
          </a:bodyPr>
          <a:lstStyle>
            <a:lvl1pPr marL="0" indent="0">
              <a:spcBef>
                <a:spcPts val="800"/>
              </a:spcBef>
              <a:buFontTx/>
              <a:buNone/>
              <a:tabLst/>
              <a:defRPr>
                <a:solidFill>
                  <a:srgbClr val="000000"/>
                </a:solidFill>
              </a:defRPr>
            </a:lvl1pPr>
            <a:lvl2pPr marL="457154" indent="0">
              <a:spcBef>
                <a:spcPts val="800"/>
              </a:spcBef>
              <a:buNone/>
              <a:defRPr>
                <a:solidFill>
                  <a:srgbClr val="000000"/>
                </a:solidFill>
              </a:defRPr>
            </a:lvl2pPr>
            <a:lvl3pPr marL="914310" indent="0">
              <a:spcBef>
                <a:spcPts val="800"/>
              </a:spcBef>
              <a:buNone/>
              <a:defRPr>
                <a:solidFill>
                  <a:srgbClr val="000000"/>
                </a:solidFill>
              </a:defRPr>
            </a:lvl3pPr>
            <a:lvl4pPr marL="1371464" indent="0">
              <a:spcBef>
                <a:spcPts val="800"/>
              </a:spcBef>
              <a:buNone/>
              <a:defRPr>
                <a:solidFill>
                  <a:srgbClr val="000000"/>
                </a:solidFill>
              </a:defRPr>
            </a:lvl4pPr>
            <a:lvl5pPr marL="1828618" indent="0">
              <a:spcBef>
                <a:spcPts val="800"/>
              </a:spcBef>
              <a:buNone/>
              <a:defRPr>
                <a:solidFill>
                  <a:srgbClr val="000000"/>
                </a:solidFill>
              </a:defRPr>
            </a:lvl5pPr>
          </a:lstStyle>
          <a:p>
            <a:pPr lvl="0"/>
            <a:r>
              <a:rPr lang="en-US"/>
              <a:t>Click to edit Master paragraph</a:t>
            </a:r>
          </a:p>
        </p:txBody>
      </p:sp>
      <p:sp>
        <p:nvSpPr>
          <p:cNvPr id="17" name="Text Placeholder 16"/>
          <p:cNvSpPr>
            <a:spLocks noGrp="1"/>
          </p:cNvSpPr>
          <p:nvPr>
            <p:ph type="body" sz="quarter" idx="13" hasCustomPrompt="1"/>
          </p:nvPr>
        </p:nvSpPr>
        <p:spPr>
          <a:xfrm>
            <a:off x="3383280" y="1060704"/>
            <a:ext cx="2651760" cy="457200"/>
          </a:xfrm>
        </p:spPr>
        <p:txBody>
          <a:bodyPr anchor="ctr">
            <a:noAutofit/>
          </a:bodyPr>
          <a:lstStyle>
            <a:lvl1pPr marL="0" indent="0">
              <a:buNone/>
              <a:defRPr sz="1800" b="1">
                <a:solidFill>
                  <a:schemeClr val="tx2"/>
                </a:solidFill>
                <a:latin typeface="Calibri" panose="020F0502020204030204" pitchFamily="34" charset="0"/>
                <a:cs typeface="Calibri" panose="020F0502020204030204" pitchFamily="34" charset="0"/>
              </a:defRPr>
            </a:lvl1pPr>
            <a:lvl2pPr marL="457154" indent="0">
              <a:buNone/>
              <a:defRPr b="1">
                <a:latin typeface="+mn-lt"/>
              </a:defRPr>
            </a:lvl2pPr>
            <a:lvl3pPr marL="914310" indent="0">
              <a:buNone/>
              <a:defRPr b="1">
                <a:latin typeface="+mn-lt"/>
              </a:defRPr>
            </a:lvl3pPr>
            <a:lvl4pPr marL="1371464" indent="0">
              <a:buNone/>
              <a:defRPr b="1">
                <a:latin typeface="+mn-lt"/>
              </a:defRPr>
            </a:lvl4pPr>
            <a:lvl5pPr marL="1828618" indent="0">
              <a:buNone/>
              <a:defRPr b="1">
                <a:latin typeface="+mn-lt"/>
              </a:defRPr>
            </a:lvl5pPr>
          </a:lstStyle>
          <a:p>
            <a:pPr lvl="0"/>
            <a:r>
              <a:rPr lang="en-US"/>
              <a:t>Text header</a:t>
            </a:r>
          </a:p>
        </p:txBody>
      </p:sp>
      <p:sp>
        <p:nvSpPr>
          <p:cNvPr id="18" name="Text Placeholder 16"/>
          <p:cNvSpPr>
            <a:spLocks noGrp="1"/>
          </p:cNvSpPr>
          <p:nvPr>
            <p:ph type="body" sz="quarter" idx="14" hasCustomPrompt="1"/>
          </p:nvPr>
        </p:nvSpPr>
        <p:spPr>
          <a:xfrm>
            <a:off x="6126480" y="1060704"/>
            <a:ext cx="2651760" cy="457200"/>
          </a:xfrm>
        </p:spPr>
        <p:txBody>
          <a:bodyPr anchor="ctr">
            <a:noAutofit/>
          </a:bodyPr>
          <a:lstStyle>
            <a:lvl1pPr marL="0" indent="0">
              <a:buNone/>
              <a:defRPr sz="1800" b="1">
                <a:solidFill>
                  <a:schemeClr val="tx2"/>
                </a:solidFill>
                <a:latin typeface="Calibri" panose="020F0502020204030204" pitchFamily="34" charset="0"/>
                <a:cs typeface="Calibri" panose="020F0502020204030204" pitchFamily="34" charset="0"/>
              </a:defRPr>
            </a:lvl1pPr>
            <a:lvl2pPr marL="457154" indent="0">
              <a:buNone/>
              <a:defRPr b="1">
                <a:latin typeface="+mn-lt"/>
              </a:defRPr>
            </a:lvl2pPr>
            <a:lvl3pPr marL="914310" indent="0">
              <a:buNone/>
              <a:defRPr b="1">
                <a:latin typeface="+mn-lt"/>
              </a:defRPr>
            </a:lvl3pPr>
            <a:lvl4pPr marL="1371464" indent="0">
              <a:buNone/>
              <a:defRPr b="1">
                <a:latin typeface="+mn-lt"/>
              </a:defRPr>
            </a:lvl4pPr>
            <a:lvl5pPr marL="1828618" indent="0">
              <a:buNone/>
              <a:defRPr b="1">
                <a:latin typeface="+mn-lt"/>
              </a:defRPr>
            </a:lvl5pPr>
          </a:lstStyle>
          <a:p>
            <a:pPr lvl="0"/>
            <a:r>
              <a:rPr lang="en-US"/>
              <a:t>Text header</a:t>
            </a:r>
          </a:p>
        </p:txBody>
      </p:sp>
      <p:sp>
        <p:nvSpPr>
          <p:cNvPr id="10" name="Text Placeholder 16">
            <a:extLst>
              <a:ext uri="{FF2B5EF4-FFF2-40B4-BE49-F238E27FC236}">
                <a16:creationId xmlns:a16="http://schemas.microsoft.com/office/drawing/2014/main" id="{4EBC2F38-1E34-6F4B-A47F-D885EDA026A5}"/>
              </a:ext>
            </a:extLst>
          </p:cNvPr>
          <p:cNvSpPr>
            <a:spLocks noGrp="1"/>
          </p:cNvSpPr>
          <p:nvPr>
            <p:ph type="body" sz="quarter" idx="17" hasCustomPrompt="1"/>
          </p:nvPr>
        </p:nvSpPr>
        <p:spPr bwMode="gray">
          <a:xfrm>
            <a:off x="365760" y="182880"/>
            <a:ext cx="6400800" cy="426720"/>
          </a:xfrm>
        </p:spPr>
        <p:txBody>
          <a:bodyPr>
            <a:noAutofit/>
          </a:bodyPr>
          <a:lstStyle>
            <a:lvl1pPr marL="0" indent="0">
              <a:buNone/>
              <a:defRPr sz="1600" b="1">
                <a:solidFill>
                  <a:schemeClr val="accent3">
                    <a:lumMod val="60000"/>
                    <a:lumOff val="40000"/>
                  </a:schemeClr>
                </a:solidFill>
                <a:latin typeface="Calibri" panose="020F0502020204030204" pitchFamily="34" charset="0"/>
                <a:cs typeface="Calibri" panose="020F0502020204030204" pitchFamily="34" charset="0"/>
              </a:defRPr>
            </a:lvl1pPr>
            <a:lvl2pPr marL="457154" indent="0">
              <a:buNone/>
              <a:defRPr b="1">
                <a:latin typeface="+mn-lt"/>
              </a:defRPr>
            </a:lvl2pPr>
            <a:lvl3pPr marL="914310" indent="0">
              <a:buNone/>
              <a:defRPr b="1">
                <a:latin typeface="+mn-lt"/>
              </a:defRPr>
            </a:lvl3pPr>
            <a:lvl4pPr marL="1371464" indent="0">
              <a:buNone/>
              <a:defRPr b="1">
                <a:latin typeface="+mn-lt"/>
              </a:defRPr>
            </a:lvl4pPr>
            <a:lvl5pPr marL="1828618" indent="0">
              <a:buNone/>
              <a:defRPr b="1">
                <a:latin typeface="+mn-lt"/>
              </a:defRPr>
            </a:lvl5pPr>
          </a:lstStyle>
          <a:p>
            <a:pPr lvl="0"/>
            <a:r>
              <a:rPr lang="en-US"/>
              <a:t>Section subhead</a:t>
            </a:r>
          </a:p>
        </p:txBody>
      </p:sp>
      <p:sp>
        <p:nvSpPr>
          <p:cNvPr id="16" name="Rectangle 15">
            <a:extLst>
              <a:ext uri="{FF2B5EF4-FFF2-40B4-BE49-F238E27FC236}">
                <a16:creationId xmlns:a16="http://schemas.microsoft.com/office/drawing/2014/main" id="{EED102B8-6188-EC4A-ABD7-04925839F81C}"/>
              </a:ext>
              <a:ext uri="{C183D7F6-B498-43B3-948B-1728B52AA6E4}">
                <adec:decorative xmlns:adec="http://schemas.microsoft.com/office/drawing/2017/decorative" val="1"/>
              </a:ext>
            </a:extLst>
          </p:cNvPr>
          <p:cNvSpPr/>
          <p:nvPr userDrawn="1"/>
        </p:nvSpPr>
        <p:spPr>
          <a:xfrm>
            <a:off x="424208" y="521208"/>
            <a:ext cx="502920" cy="60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14" name="Slide Number Placeholder 5">
            <a:extLst>
              <a:ext uri="{FF2B5EF4-FFF2-40B4-BE49-F238E27FC236}">
                <a16:creationId xmlns:a16="http://schemas.microsoft.com/office/drawing/2014/main" id="{1976ED10-3B9D-5745-87BD-8F018E9C2F8A}"/>
              </a:ext>
            </a:extLst>
          </p:cNvPr>
          <p:cNvSpPr>
            <a:spLocks noGrp="1"/>
          </p:cNvSpPr>
          <p:nvPr>
            <p:ph type="sldNum" sz="quarter" idx="4"/>
          </p:nvPr>
        </p:nvSpPr>
        <p:spPr>
          <a:xfrm>
            <a:off x="8392523" y="6400800"/>
            <a:ext cx="720001" cy="365125"/>
          </a:xfrm>
          <a:prstGeom prst="rect">
            <a:avLst/>
          </a:prstGeom>
        </p:spPr>
        <p:txBody>
          <a:bodyPr anchor="ctr" anchorCtr="0"/>
          <a:lstStyle>
            <a:lvl1pPr>
              <a:defRPr lang="en-US" smtClean="0"/>
            </a:lvl1pPr>
          </a:lstStyle>
          <a:p>
            <a:fld id="{1E92561D-3BA1-644F-A5FA-04D921FDB8AB}" type="slidenum">
              <a:rPr lang="en-US" smtClean="0"/>
              <a:pPr/>
              <a:t>‹#›</a:t>
            </a:fld>
            <a:endParaRPr lang="en-US"/>
          </a:p>
        </p:txBody>
      </p:sp>
    </p:spTree>
    <p:extLst>
      <p:ext uri="{BB962C8B-B14F-4D97-AF65-F5344CB8AC3E}">
        <p14:creationId xmlns:p14="http://schemas.microsoft.com/office/powerpoint/2010/main" val="749466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Divider Ligh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8AE348E-6B13-7342-A38F-775072E1BEE2}"/>
              </a:ext>
              <a:ext uri="{C183D7F6-B498-43B3-948B-1728B52AA6E4}">
                <adec:decorative xmlns:adec="http://schemas.microsoft.com/office/drawing/2017/decorative" val="1"/>
              </a:ext>
            </a:extLst>
          </p:cNvPr>
          <p:cNvSpPr/>
          <p:nvPr userDrawn="1"/>
        </p:nvSpPr>
        <p:spPr>
          <a:xfrm>
            <a:off x="4572000" y="360000"/>
            <a:ext cx="4212000" cy="6498000"/>
          </a:xfrm>
          <a:prstGeom prst="rect">
            <a:avLst/>
          </a:prstGeom>
          <a:solidFill>
            <a:srgbClr val="BFE1F3">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65759" y="1633677"/>
            <a:ext cx="4023360" cy="3409244"/>
          </a:xfrm>
        </p:spPr>
        <p:txBody>
          <a:bodyPr anchor="t" anchorCtr="0">
            <a:noAutofit/>
          </a:bodyPr>
          <a:lstStyle>
            <a:lvl1pPr>
              <a:defRPr sz="3600">
                <a:solidFill>
                  <a:schemeClr val="tx2"/>
                </a:solidFill>
              </a:defRPr>
            </a:lvl1pPr>
          </a:lstStyle>
          <a:p>
            <a:r>
              <a:rPr lang="en-US"/>
              <a:t>Click to edit Master title style</a:t>
            </a:r>
          </a:p>
        </p:txBody>
      </p:sp>
      <p:sp>
        <p:nvSpPr>
          <p:cNvPr id="3" name="Text Placeholder 2"/>
          <p:cNvSpPr>
            <a:spLocks noGrp="1"/>
          </p:cNvSpPr>
          <p:nvPr>
            <p:ph type="body" idx="1"/>
          </p:nvPr>
        </p:nvSpPr>
        <p:spPr>
          <a:xfrm>
            <a:off x="4754880" y="1633678"/>
            <a:ext cx="4023360" cy="4110905"/>
          </a:xfrm>
        </p:spPr>
        <p:txBody>
          <a:bodyPr anchor="t">
            <a:normAutofit/>
          </a:bodyPr>
          <a:lstStyle>
            <a:lvl1pPr marL="0" indent="0">
              <a:lnSpc>
                <a:spcPts val="3467"/>
              </a:lnSpc>
              <a:buNone/>
              <a:defRPr sz="1800">
                <a:solidFill>
                  <a:schemeClr val="tx2"/>
                </a:solidFill>
                <a:latin typeface="+mj-lt"/>
              </a:defRPr>
            </a:lvl1pPr>
            <a:lvl2pPr marL="457154" indent="0">
              <a:buNone/>
              <a:defRPr sz="2000">
                <a:solidFill>
                  <a:schemeClr val="tx1">
                    <a:tint val="75000"/>
                  </a:schemeClr>
                </a:solidFill>
              </a:defRPr>
            </a:lvl2pPr>
            <a:lvl3pPr marL="914310" indent="0">
              <a:buNone/>
              <a:defRPr sz="1801">
                <a:solidFill>
                  <a:schemeClr val="tx1">
                    <a:tint val="75000"/>
                  </a:schemeClr>
                </a:solidFill>
              </a:defRPr>
            </a:lvl3pPr>
            <a:lvl4pPr marL="1371464" indent="0">
              <a:buNone/>
              <a:defRPr sz="1600">
                <a:solidFill>
                  <a:schemeClr val="tx1">
                    <a:tint val="75000"/>
                  </a:schemeClr>
                </a:solidFill>
              </a:defRPr>
            </a:lvl4pPr>
            <a:lvl5pPr marL="1828618" indent="0">
              <a:buNone/>
              <a:defRPr sz="1600">
                <a:solidFill>
                  <a:schemeClr val="tx1">
                    <a:tint val="75000"/>
                  </a:schemeClr>
                </a:solidFill>
              </a:defRPr>
            </a:lvl5pPr>
            <a:lvl6pPr marL="2285772" indent="0">
              <a:buNone/>
              <a:defRPr sz="1600">
                <a:solidFill>
                  <a:schemeClr val="tx1">
                    <a:tint val="75000"/>
                  </a:schemeClr>
                </a:solidFill>
              </a:defRPr>
            </a:lvl6pPr>
            <a:lvl7pPr marL="2742926" indent="0">
              <a:buNone/>
              <a:defRPr sz="1600">
                <a:solidFill>
                  <a:schemeClr val="tx1">
                    <a:tint val="75000"/>
                  </a:schemeClr>
                </a:solidFill>
              </a:defRPr>
            </a:lvl7pPr>
            <a:lvl8pPr marL="3200080" indent="0">
              <a:buNone/>
              <a:defRPr sz="1600">
                <a:solidFill>
                  <a:schemeClr val="tx1">
                    <a:tint val="75000"/>
                  </a:schemeClr>
                </a:solidFill>
              </a:defRPr>
            </a:lvl8pPr>
            <a:lvl9pPr marL="3657234" indent="0">
              <a:buNone/>
              <a:defRPr sz="16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a:xfrm>
            <a:off x="1991811" y="6400800"/>
            <a:ext cx="2805545" cy="365125"/>
          </a:xfrm>
          <a:prstGeom prst="rect">
            <a:avLst/>
          </a:prstGeom>
        </p:spPr>
        <p:txBody>
          <a:bodyPr anchor="ctr" anchorCtr="0"/>
          <a:lstStyle>
            <a:lvl1pPr>
              <a:defRPr lang="en-US" smtClean="0"/>
            </a:lvl1pPr>
          </a:lstStyle>
          <a:p>
            <a:r>
              <a:rPr lang="en-US"/>
              <a:t>Insert Presentation Title</a:t>
            </a:r>
          </a:p>
        </p:txBody>
      </p:sp>
      <p:sp>
        <p:nvSpPr>
          <p:cNvPr id="17" name="Text Placeholder 16"/>
          <p:cNvSpPr>
            <a:spLocks noGrp="1"/>
          </p:cNvSpPr>
          <p:nvPr>
            <p:ph type="body" sz="quarter" idx="13" hasCustomPrompt="1"/>
          </p:nvPr>
        </p:nvSpPr>
        <p:spPr bwMode="gray">
          <a:xfrm>
            <a:off x="365758" y="182880"/>
            <a:ext cx="4205887" cy="426720"/>
          </a:xfrm>
        </p:spPr>
        <p:txBody>
          <a:bodyPr vert="horz" lIns="91440" tIns="45720" rIns="91440" bIns="45720" rtlCol="0">
            <a:noAutofit/>
          </a:bodyPr>
          <a:lstStyle>
            <a:lvl1pPr>
              <a:defRPr lang="en-US" sz="1600" b="1" dirty="0">
                <a:solidFill>
                  <a:schemeClr val="accent3">
                    <a:lumMod val="60000"/>
                    <a:lumOff val="40000"/>
                  </a:schemeClr>
                </a:solidFill>
                <a:latin typeface="Calibri" panose="020F0502020204030204" pitchFamily="34" charset="0"/>
                <a:cs typeface="Calibri" panose="020F0502020204030204" pitchFamily="34" charset="0"/>
              </a:defRPr>
            </a:lvl1pPr>
          </a:lstStyle>
          <a:p>
            <a:pPr marL="0" lvl="0" indent="0">
              <a:buNone/>
            </a:pPr>
            <a:r>
              <a:rPr lang="en-US" b="1"/>
              <a:t>Presentation title</a:t>
            </a:r>
            <a:endParaRPr lang="en-US"/>
          </a:p>
        </p:txBody>
      </p:sp>
      <p:sp>
        <p:nvSpPr>
          <p:cNvPr id="11" name="Slide Number Placeholder 5">
            <a:extLst>
              <a:ext uri="{FF2B5EF4-FFF2-40B4-BE49-F238E27FC236}">
                <a16:creationId xmlns:a16="http://schemas.microsoft.com/office/drawing/2014/main" id="{104632C0-7B56-DE46-878F-BA88C6422C3E}"/>
              </a:ext>
            </a:extLst>
          </p:cNvPr>
          <p:cNvSpPr>
            <a:spLocks noGrp="1"/>
          </p:cNvSpPr>
          <p:nvPr>
            <p:ph type="sldNum" sz="quarter" idx="4"/>
          </p:nvPr>
        </p:nvSpPr>
        <p:spPr>
          <a:xfrm>
            <a:off x="8392523" y="6400800"/>
            <a:ext cx="720001" cy="365125"/>
          </a:xfrm>
          <a:prstGeom prst="rect">
            <a:avLst/>
          </a:prstGeom>
        </p:spPr>
        <p:txBody>
          <a:bodyPr anchor="ctr" anchorCtr="0"/>
          <a:lstStyle>
            <a:lvl1pPr>
              <a:defRPr lang="en-US" smtClean="0"/>
            </a:lvl1pPr>
          </a:lstStyle>
          <a:p>
            <a:fld id="{1E92561D-3BA1-644F-A5FA-04D921FDB8AB}" type="slidenum">
              <a:rPr lang="en-US" smtClean="0"/>
              <a:pPr/>
              <a:t>‹#›</a:t>
            </a:fld>
            <a:endParaRPr lang="en-US"/>
          </a:p>
        </p:txBody>
      </p:sp>
      <p:sp>
        <p:nvSpPr>
          <p:cNvPr id="12" name="Rectangle 11">
            <a:extLst>
              <a:ext uri="{FF2B5EF4-FFF2-40B4-BE49-F238E27FC236}">
                <a16:creationId xmlns:a16="http://schemas.microsoft.com/office/drawing/2014/main" id="{DB59B3BD-5EBF-364A-9380-FCDC8EB7F106}"/>
              </a:ext>
            </a:extLst>
          </p:cNvPr>
          <p:cNvSpPr/>
          <p:nvPr userDrawn="1"/>
        </p:nvSpPr>
        <p:spPr>
          <a:xfrm>
            <a:off x="8424000" y="360000"/>
            <a:ext cx="360000" cy="36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Tree>
    <p:extLst>
      <p:ext uri="{BB962C8B-B14F-4D97-AF65-F5344CB8AC3E}">
        <p14:creationId xmlns:p14="http://schemas.microsoft.com/office/powerpoint/2010/main" val="33342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and Content 2 Column">
    <p:spTree>
      <p:nvGrpSpPr>
        <p:cNvPr id="1" name=""/>
        <p:cNvGrpSpPr/>
        <p:nvPr/>
      </p:nvGrpSpPr>
      <p:grpSpPr>
        <a:xfrm>
          <a:off x="0" y="0"/>
          <a:ext cx="0" cy="0"/>
          <a:chOff x="0" y="0"/>
          <a:chExt cx="0" cy="0"/>
        </a:xfrm>
      </p:grpSpPr>
      <p:sp>
        <p:nvSpPr>
          <p:cNvPr id="2" name="Title 1"/>
          <p:cNvSpPr>
            <a:spLocks noGrp="1"/>
          </p:cNvSpPr>
          <p:nvPr>
            <p:ph type="title"/>
          </p:nvPr>
        </p:nvSpPr>
        <p:spPr>
          <a:xfrm>
            <a:off x="365760" y="731520"/>
            <a:ext cx="2743200" cy="1645920"/>
          </a:xfrm>
        </p:spPr>
        <p:txBody>
          <a:bodyPr anchor="t" anchorCtr="0">
            <a:noAutofit/>
          </a:bodyPr>
          <a:lstStyle>
            <a:lvl1pPr>
              <a:defRPr sz="3600"/>
            </a:lvl1pPr>
          </a:lstStyle>
          <a:p>
            <a:r>
              <a:rPr lang="en-US"/>
              <a:t>Click to edit Master title style</a:t>
            </a:r>
          </a:p>
        </p:txBody>
      </p:sp>
      <p:sp>
        <p:nvSpPr>
          <p:cNvPr id="7" name="Footer Placeholder 4"/>
          <p:cNvSpPr>
            <a:spLocks noGrp="1"/>
          </p:cNvSpPr>
          <p:nvPr>
            <p:ph type="ftr" sz="quarter" idx="3"/>
          </p:nvPr>
        </p:nvSpPr>
        <p:spPr>
          <a:xfrm>
            <a:off x="1991811" y="6400800"/>
            <a:ext cx="2805545" cy="365125"/>
          </a:xfrm>
          <a:prstGeom prst="rect">
            <a:avLst/>
          </a:prstGeom>
        </p:spPr>
        <p:txBody>
          <a:bodyPr anchor="ctr" anchorCtr="0"/>
          <a:lstStyle>
            <a:lvl1pPr>
              <a:defRPr lang="en-US" smtClean="0"/>
            </a:lvl1pPr>
          </a:lstStyle>
          <a:p>
            <a:r>
              <a:rPr lang="en-US"/>
              <a:t>Insert Presentation Title</a:t>
            </a:r>
          </a:p>
        </p:txBody>
      </p:sp>
      <p:sp>
        <p:nvSpPr>
          <p:cNvPr id="15" name="Text Placeholder 14"/>
          <p:cNvSpPr>
            <a:spLocks noGrp="1"/>
          </p:cNvSpPr>
          <p:nvPr>
            <p:ph type="body" sz="quarter" idx="12" hasCustomPrompt="1"/>
          </p:nvPr>
        </p:nvSpPr>
        <p:spPr>
          <a:xfrm>
            <a:off x="365760" y="2377441"/>
            <a:ext cx="2743200" cy="3799516"/>
          </a:xfrm>
        </p:spPr>
        <p:txBody>
          <a:bodyPr>
            <a:noAutofit/>
          </a:bodyPr>
          <a:lstStyle>
            <a:lvl1pPr marL="0" indent="0">
              <a:spcBef>
                <a:spcPts val="800"/>
              </a:spcBef>
              <a:buFontTx/>
              <a:buNone/>
              <a:tabLst/>
              <a:defRPr>
                <a:solidFill>
                  <a:srgbClr val="000000"/>
                </a:solidFill>
              </a:defRPr>
            </a:lvl1pPr>
            <a:lvl2pPr marL="457154" indent="0">
              <a:spcBef>
                <a:spcPts val="800"/>
              </a:spcBef>
              <a:buNone/>
              <a:defRPr>
                <a:solidFill>
                  <a:srgbClr val="000000"/>
                </a:solidFill>
              </a:defRPr>
            </a:lvl2pPr>
            <a:lvl3pPr marL="914310" indent="0">
              <a:spcBef>
                <a:spcPts val="800"/>
              </a:spcBef>
              <a:buNone/>
              <a:defRPr>
                <a:solidFill>
                  <a:srgbClr val="000000"/>
                </a:solidFill>
              </a:defRPr>
            </a:lvl3pPr>
            <a:lvl4pPr marL="1371464" indent="0">
              <a:spcBef>
                <a:spcPts val="800"/>
              </a:spcBef>
              <a:buNone/>
              <a:defRPr>
                <a:solidFill>
                  <a:srgbClr val="000000"/>
                </a:solidFill>
              </a:defRPr>
            </a:lvl4pPr>
            <a:lvl5pPr marL="1828618" indent="0">
              <a:spcBef>
                <a:spcPts val="800"/>
              </a:spcBef>
              <a:buNone/>
              <a:defRPr>
                <a:solidFill>
                  <a:srgbClr val="000000"/>
                </a:solidFill>
              </a:defRPr>
            </a:lvl5pPr>
          </a:lstStyle>
          <a:p>
            <a:pPr lvl="0"/>
            <a:r>
              <a:rPr lang="en-US"/>
              <a:t>Click to edit Master paragraph</a:t>
            </a:r>
          </a:p>
        </p:txBody>
      </p:sp>
      <p:sp>
        <p:nvSpPr>
          <p:cNvPr id="17" name="Text Placeholder 16"/>
          <p:cNvSpPr>
            <a:spLocks noGrp="1"/>
          </p:cNvSpPr>
          <p:nvPr>
            <p:ph type="body" sz="quarter" idx="13" hasCustomPrompt="1"/>
          </p:nvPr>
        </p:nvSpPr>
        <p:spPr>
          <a:xfrm>
            <a:off x="3378713" y="1060704"/>
            <a:ext cx="5399535" cy="457200"/>
          </a:xfrm>
        </p:spPr>
        <p:txBody>
          <a:bodyPr anchor="ctr">
            <a:noAutofit/>
          </a:bodyPr>
          <a:lstStyle>
            <a:lvl1pPr marL="0" indent="0">
              <a:buNone/>
              <a:defRPr sz="1800" b="1">
                <a:solidFill>
                  <a:schemeClr val="tx2"/>
                </a:solidFill>
                <a:latin typeface="Calibri" panose="020F0502020204030204" pitchFamily="34" charset="0"/>
                <a:cs typeface="Calibri" panose="020F0502020204030204" pitchFamily="34" charset="0"/>
              </a:defRPr>
            </a:lvl1pPr>
            <a:lvl2pPr marL="457154" indent="0">
              <a:buNone/>
              <a:defRPr b="1">
                <a:latin typeface="+mn-lt"/>
              </a:defRPr>
            </a:lvl2pPr>
            <a:lvl3pPr marL="914310" indent="0">
              <a:buNone/>
              <a:defRPr b="1">
                <a:latin typeface="+mn-lt"/>
              </a:defRPr>
            </a:lvl3pPr>
            <a:lvl4pPr marL="1371464" indent="0">
              <a:buNone/>
              <a:defRPr b="1">
                <a:latin typeface="+mn-lt"/>
              </a:defRPr>
            </a:lvl4pPr>
            <a:lvl5pPr marL="1828618" indent="0">
              <a:buNone/>
              <a:defRPr b="1">
                <a:latin typeface="+mn-lt"/>
              </a:defRPr>
            </a:lvl5pPr>
          </a:lstStyle>
          <a:p>
            <a:pPr lvl="0"/>
            <a:r>
              <a:rPr lang="en-US"/>
              <a:t>Content title</a:t>
            </a:r>
          </a:p>
        </p:txBody>
      </p:sp>
      <p:sp>
        <p:nvSpPr>
          <p:cNvPr id="8" name="Content Placeholder 7">
            <a:extLst>
              <a:ext uri="{FF2B5EF4-FFF2-40B4-BE49-F238E27FC236}">
                <a16:creationId xmlns:a16="http://schemas.microsoft.com/office/drawing/2014/main" id="{B7C88C2E-13ED-F045-ADE0-0177231066D5}"/>
              </a:ext>
            </a:extLst>
          </p:cNvPr>
          <p:cNvSpPr>
            <a:spLocks noGrp="1"/>
          </p:cNvSpPr>
          <p:nvPr>
            <p:ph sz="quarter" idx="16"/>
          </p:nvPr>
        </p:nvSpPr>
        <p:spPr>
          <a:xfrm>
            <a:off x="3378711" y="1545169"/>
            <a:ext cx="5399532" cy="4631787"/>
          </a:xfrm>
        </p:spPr>
        <p:txBody>
          <a:bodyPr vert="horz" lIns="91440" tIns="45720" rIns="91440" bIns="45720" rtlCol="0">
            <a:noAutofit/>
          </a:bodyPr>
          <a:lstStyle>
            <a:lvl1pPr>
              <a:defRPr lang="en-US"/>
            </a:lvl1pPr>
            <a:lvl2pPr>
              <a:defRPr lang="en-US"/>
            </a:lvl2pPr>
            <a:lvl3pPr>
              <a:defRPr lang="en-US" dirty="0"/>
            </a:lvl3pPr>
            <a:lvl4pPr>
              <a:defRPr lang="en-US" dirty="0"/>
            </a:lvl4pPr>
            <a:lvl5pPr>
              <a:defRPr lang="en-US" dirty="0"/>
            </a:lvl5pPr>
          </a:lstStyle>
          <a:p>
            <a:pPr marL="171446" lvl="0" indent="-171446" defTabSz="685783">
              <a:spcBef>
                <a:spcPts val="1200"/>
              </a:spcBef>
            </a:pPr>
            <a:r>
              <a:rPr lang="en-US"/>
              <a:t>Click to edit Master text styles</a:t>
            </a:r>
          </a:p>
          <a:p>
            <a:pPr marL="514337" lvl="1" indent="-171446" defTabSz="685783">
              <a:spcBef>
                <a:spcPts val="600"/>
              </a:spcBef>
            </a:pPr>
            <a:r>
              <a:rPr lang="en-US"/>
              <a:t>Second level</a:t>
            </a:r>
          </a:p>
          <a:p>
            <a:pPr marL="857228" lvl="2" indent="-171446" defTabSz="685783">
              <a:spcBef>
                <a:spcPts val="400"/>
              </a:spcBef>
            </a:pPr>
            <a:r>
              <a:rPr lang="en-US"/>
              <a:t>Third level</a:t>
            </a:r>
          </a:p>
          <a:p>
            <a:pPr marL="1200120" lvl="3" indent="-171446" defTabSz="685783">
              <a:spcBef>
                <a:spcPts val="200"/>
              </a:spcBef>
            </a:pPr>
            <a:r>
              <a:rPr lang="en-US"/>
              <a:t>Fourth level</a:t>
            </a:r>
          </a:p>
          <a:p>
            <a:pPr marL="1543012" lvl="4" indent="-171446" defTabSz="685783">
              <a:spcBef>
                <a:spcPts val="200"/>
              </a:spcBef>
            </a:pPr>
            <a:r>
              <a:rPr lang="en-US"/>
              <a:t>Fifth level</a:t>
            </a:r>
          </a:p>
        </p:txBody>
      </p:sp>
      <p:sp>
        <p:nvSpPr>
          <p:cNvPr id="10" name="Slide Number Placeholder 5">
            <a:extLst>
              <a:ext uri="{FF2B5EF4-FFF2-40B4-BE49-F238E27FC236}">
                <a16:creationId xmlns:a16="http://schemas.microsoft.com/office/drawing/2014/main" id="{8A232C45-2890-9844-A396-3179C927B28C}"/>
              </a:ext>
            </a:extLst>
          </p:cNvPr>
          <p:cNvSpPr>
            <a:spLocks noGrp="1"/>
          </p:cNvSpPr>
          <p:nvPr>
            <p:ph type="sldNum" sz="quarter" idx="4"/>
          </p:nvPr>
        </p:nvSpPr>
        <p:spPr>
          <a:xfrm>
            <a:off x="8392523" y="6400800"/>
            <a:ext cx="720001" cy="365125"/>
          </a:xfrm>
          <a:prstGeom prst="rect">
            <a:avLst/>
          </a:prstGeom>
        </p:spPr>
        <p:txBody>
          <a:bodyPr anchor="ctr" anchorCtr="0"/>
          <a:lstStyle>
            <a:lvl1pPr>
              <a:defRPr lang="en-US" smtClean="0"/>
            </a:lvl1pPr>
          </a:lstStyle>
          <a:p>
            <a:fld id="{1E92561D-3BA1-644F-A5FA-04D921FDB8AB}" type="slidenum">
              <a:rPr lang="en-US" smtClean="0"/>
              <a:pPr/>
              <a:t>‹#›</a:t>
            </a:fld>
            <a:endParaRPr lang="en-US"/>
          </a:p>
        </p:txBody>
      </p:sp>
    </p:spTree>
    <p:extLst>
      <p:ext uri="{BB962C8B-B14F-4D97-AF65-F5344CB8AC3E}">
        <p14:creationId xmlns:p14="http://schemas.microsoft.com/office/powerpoint/2010/main" val="23033697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and Content 2 Objects">
    <p:spTree>
      <p:nvGrpSpPr>
        <p:cNvPr id="1" name=""/>
        <p:cNvGrpSpPr/>
        <p:nvPr/>
      </p:nvGrpSpPr>
      <p:grpSpPr>
        <a:xfrm>
          <a:off x="0" y="0"/>
          <a:ext cx="0" cy="0"/>
          <a:chOff x="0" y="0"/>
          <a:chExt cx="0" cy="0"/>
        </a:xfrm>
      </p:grpSpPr>
      <p:sp>
        <p:nvSpPr>
          <p:cNvPr id="2" name="Title 1"/>
          <p:cNvSpPr>
            <a:spLocks noGrp="1"/>
          </p:cNvSpPr>
          <p:nvPr>
            <p:ph type="title"/>
          </p:nvPr>
        </p:nvSpPr>
        <p:spPr>
          <a:xfrm>
            <a:off x="365760" y="731520"/>
            <a:ext cx="2743200" cy="2133600"/>
          </a:xfrm>
        </p:spPr>
        <p:txBody>
          <a:bodyPr anchor="t" anchorCtr="0">
            <a:noAutofit/>
          </a:bodyPr>
          <a:lstStyle>
            <a:lvl1pPr>
              <a:defRPr sz="3600"/>
            </a:lvl1pPr>
          </a:lstStyle>
          <a:p>
            <a:r>
              <a:rPr lang="en-US"/>
              <a:t>Click to edit Master title style</a:t>
            </a:r>
          </a:p>
        </p:txBody>
      </p:sp>
      <p:sp>
        <p:nvSpPr>
          <p:cNvPr id="7" name="Footer Placeholder 4"/>
          <p:cNvSpPr>
            <a:spLocks noGrp="1"/>
          </p:cNvSpPr>
          <p:nvPr>
            <p:ph type="ftr" sz="quarter" idx="3"/>
          </p:nvPr>
        </p:nvSpPr>
        <p:spPr>
          <a:xfrm>
            <a:off x="1991811" y="6400800"/>
            <a:ext cx="2805545" cy="365125"/>
          </a:xfrm>
          <a:prstGeom prst="rect">
            <a:avLst/>
          </a:prstGeom>
        </p:spPr>
        <p:txBody>
          <a:bodyPr anchor="ctr" anchorCtr="0"/>
          <a:lstStyle>
            <a:lvl1pPr>
              <a:defRPr lang="en-US" smtClean="0"/>
            </a:lvl1pPr>
          </a:lstStyle>
          <a:p>
            <a:r>
              <a:rPr lang="en-US"/>
              <a:t>Insert Presentation Title</a:t>
            </a:r>
          </a:p>
        </p:txBody>
      </p:sp>
      <p:sp>
        <p:nvSpPr>
          <p:cNvPr id="12" name="Text Placeholder 11"/>
          <p:cNvSpPr>
            <a:spLocks noGrp="1"/>
          </p:cNvSpPr>
          <p:nvPr>
            <p:ph type="body" sz="quarter" idx="10"/>
          </p:nvPr>
        </p:nvSpPr>
        <p:spPr>
          <a:xfrm>
            <a:off x="3383927" y="3893371"/>
            <a:ext cx="2651760" cy="2286000"/>
          </a:xfrm>
        </p:spPr>
        <p:txBody>
          <a:bodyPr vert="horz" lIns="91440" tIns="45720" rIns="91440" bIns="45720" rtlCol="0">
            <a:noAutofit/>
          </a:bodyPr>
          <a:lstStyle>
            <a:lvl1pPr>
              <a:defRPr lang="en-US" dirty="0"/>
            </a:lvl1pPr>
            <a:lvl2pPr>
              <a:defRPr lang="en-US" dirty="0"/>
            </a:lvl2pPr>
          </a:lstStyle>
          <a:p>
            <a:pPr marL="171446" lvl="0" indent="-171446" defTabSz="685783">
              <a:spcBef>
                <a:spcPts val="1200"/>
              </a:spcBef>
            </a:pPr>
            <a:r>
              <a:rPr lang="en-US"/>
              <a:t>Click to edit Master text styles</a:t>
            </a:r>
          </a:p>
          <a:p>
            <a:pPr marL="514337" lvl="1" indent="-171446" defTabSz="685783">
              <a:spcBef>
                <a:spcPts val="600"/>
              </a:spcBef>
            </a:pPr>
            <a:r>
              <a:rPr lang="en-US"/>
              <a:t>Second level</a:t>
            </a:r>
          </a:p>
        </p:txBody>
      </p:sp>
      <p:sp>
        <p:nvSpPr>
          <p:cNvPr id="13" name="Text Placeholder 11"/>
          <p:cNvSpPr>
            <a:spLocks noGrp="1"/>
          </p:cNvSpPr>
          <p:nvPr>
            <p:ph type="body" sz="quarter" idx="11"/>
          </p:nvPr>
        </p:nvSpPr>
        <p:spPr>
          <a:xfrm>
            <a:off x="6125845" y="3893371"/>
            <a:ext cx="2651760" cy="2286000"/>
          </a:xfrm>
        </p:spPr>
        <p:txBody>
          <a:bodyPr vert="horz" lIns="91440" tIns="45720" rIns="91440" bIns="45720" rtlCol="0">
            <a:noAutofit/>
          </a:bodyPr>
          <a:lstStyle>
            <a:lvl1pPr>
              <a:defRPr lang="en-US"/>
            </a:lvl1pPr>
            <a:lvl2pPr>
              <a:defRPr lang="en-US" dirty="0"/>
            </a:lvl2pPr>
          </a:lstStyle>
          <a:p>
            <a:pPr marL="171446" lvl="0" indent="-171446" defTabSz="685783">
              <a:spcBef>
                <a:spcPts val="1200"/>
              </a:spcBef>
            </a:pPr>
            <a:r>
              <a:rPr lang="en-US"/>
              <a:t>Click to edit Master text styles</a:t>
            </a:r>
          </a:p>
          <a:p>
            <a:pPr marL="514337" lvl="1" indent="-171446" defTabSz="685783">
              <a:spcBef>
                <a:spcPts val="600"/>
              </a:spcBef>
            </a:pPr>
            <a:r>
              <a:rPr lang="en-US"/>
              <a:t>Second level</a:t>
            </a:r>
          </a:p>
        </p:txBody>
      </p:sp>
      <p:sp>
        <p:nvSpPr>
          <p:cNvPr id="15" name="Text Placeholder 14"/>
          <p:cNvSpPr>
            <a:spLocks noGrp="1"/>
          </p:cNvSpPr>
          <p:nvPr>
            <p:ph type="body" sz="quarter" idx="12" hasCustomPrompt="1"/>
          </p:nvPr>
        </p:nvSpPr>
        <p:spPr>
          <a:xfrm>
            <a:off x="365760" y="2965896"/>
            <a:ext cx="2743200" cy="3211061"/>
          </a:xfrm>
        </p:spPr>
        <p:txBody>
          <a:bodyPr vert="horz" lIns="91440" tIns="45720" rIns="91440" bIns="45720" rtlCol="0">
            <a:noAutofit/>
          </a:bodyPr>
          <a:lstStyle>
            <a:lvl1pPr marL="0" indent="0">
              <a:buFontTx/>
              <a:buNone/>
              <a:defRPr lang="en-US" dirty="0"/>
            </a:lvl1pPr>
          </a:lstStyle>
          <a:p>
            <a:pPr lvl="0"/>
            <a:r>
              <a:rPr lang="en-US"/>
              <a:t>Click to edit Master paragraph</a:t>
            </a:r>
          </a:p>
        </p:txBody>
      </p:sp>
      <p:sp>
        <p:nvSpPr>
          <p:cNvPr id="17" name="Text Placeholder 16"/>
          <p:cNvSpPr>
            <a:spLocks noGrp="1"/>
          </p:cNvSpPr>
          <p:nvPr>
            <p:ph type="body" sz="quarter" idx="13" hasCustomPrompt="1"/>
          </p:nvPr>
        </p:nvSpPr>
        <p:spPr>
          <a:xfrm>
            <a:off x="3383927" y="1060704"/>
            <a:ext cx="2651760" cy="457200"/>
          </a:xfrm>
        </p:spPr>
        <p:txBody>
          <a:bodyPr anchor="ctr">
            <a:noAutofit/>
          </a:bodyPr>
          <a:lstStyle>
            <a:lvl1pPr marL="0" indent="0">
              <a:buNone/>
              <a:defRPr sz="1800" b="1">
                <a:solidFill>
                  <a:schemeClr val="tx2"/>
                </a:solidFill>
                <a:latin typeface="Calibri" panose="020F0502020204030204" pitchFamily="34" charset="0"/>
                <a:cs typeface="Calibri" panose="020F0502020204030204" pitchFamily="34" charset="0"/>
              </a:defRPr>
            </a:lvl1pPr>
            <a:lvl2pPr marL="457154" indent="0">
              <a:buNone/>
              <a:defRPr b="1">
                <a:latin typeface="+mn-lt"/>
              </a:defRPr>
            </a:lvl2pPr>
            <a:lvl3pPr marL="914310" indent="0">
              <a:buNone/>
              <a:defRPr b="1">
                <a:latin typeface="+mn-lt"/>
              </a:defRPr>
            </a:lvl3pPr>
            <a:lvl4pPr marL="1371464" indent="0">
              <a:buNone/>
              <a:defRPr b="1">
                <a:latin typeface="+mn-lt"/>
              </a:defRPr>
            </a:lvl4pPr>
            <a:lvl5pPr marL="1828618" indent="0">
              <a:buNone/>
              <a:defRPr b="1">
                <a:latin typeface="+mn-lt"/>
              </a:defRPr>
            </a:lvl5pPr>
          </a:lstStyle>
          <a:p>
            <a:pPr lvl="0"/>
            <a:r>
              <a:rPr lang="en-US"/>
              <a:t>Column header</a:t>
            </a:r>
          </a:p>
        </p:txBody>
      </p:sp>
      <p:sp>
        <p:nvSpPr>
          <p:cNvPr id="18" name="Text Placeholder 16"/>
          <p:cNvSpPr>
            <a:spLocks noGrp="1"/>
          </p:cNvSpPr>
          <p:nvPr>
            <p:ph type="body" sz="quarter" idx="14" hasCustomPrompt="1"/>
          </p:nvPr>
        </p:nvSpPr>
        <p:spPr>
          <a:xfrm>
            <a:off x="6125845" y="1060704"/>
            <a:ext cx="2651760" cy="457200"/>
          </a:xfrm>
        </p:spPr>
        <p:txBody>
          <a:bodyPr anchor="ctr">
            <a:noAutofit/>
          </a:bodyPr>
          <a:lstStyle>
            <a:lvl1pPr marL="0" indent="0">
              <a:buNone/>
              <a:defRPr sz="1800" b="1">
                <a:solidFill>
                  <a:schemeClr val="tx2"/>
                </a:solidFill>
                <a:latin typeface="Calibri" panose="020F0502020204030204" pitchFamily="34" charset="0"/>
                <a:cs typeface="Calibri" panose="020F0502020204030204" pitchFamily="34" charset="0"/>
              </a:defRPr>
            </a:lvl1pPr>
            <a:lvl2pPr marL="457154" indent="0">
              <a:buNone/>
              <a:defRPr b="1">
                <a:latin typeface="+mn-lt"/>
              </a:defRPr>
            </a:lvl2pPr>
            <a:lvl3pPr marL="914310" indent="0">
              <a:buNone/>
              <a:defRPr b="1">
                <a:latin typeface="+mn-lt"/>
              </a:defRPr>
            </a:lvl3pPr>
            <a:lvl4pPr marL="1371464" indent="0">
              <a:buNone/>
              <a:defRPr b="1">
                <a:latin typeface="+mn-lt"/>
              </a:defRPr>
            </a:lvl4pPr>
            <a:lvl5pPr marL="1828618" indent="0">
              <a:buNone/>
              <a:defRPr b="1">
                <a:latin typeface="+mn-lt"/>
              </a:defRPr>
            </a:lvl5pPr>
          </a:lstStyle>
          <a:p>
            <a:pPr lvl="0"/>
            <a:r>
              <a:rPr lang="en-US"/>
              <a:t>Column header</a:t>
            </a:r>
          </a:p>
        </p:txBody>
      </p:sp>
      <p:sp>
        <p:nvSpPr>
          <p:cNvPr id="4" name="Content Placeholder 3">
            <a:extLst>
              <a:ext uri="{FF2B5EF4-FFF2-40B4-BE49-F238E27FC236}">
                <a16:creationId xmlns:a16="http://schemas.microsoft.com/office/drawing/2014/main" id="{71F8261F-8996-964E-8556-DC8F6F9885A9}"/>
              </a:ext>
            </a:extLst>
          </p:cNvPr>
          <p:cNvSpPr>
            <a:spLocks noGrp="1"/>
          </p:cNvSpPr>
          <p:nvPr>
            <p:ph sz="quarter" idx="16" hasCustomPrompt="1"/>
          </p:nvPr>
        </p:nvSpPr>
        <p:spPr>
          <a:xfrm>
            <a:off x="3383927" y="1517905"/>
            <a:ext cx="2651760" cy="2297750"/>
          </a:xfrm>
        </p:spPr>
        <p:txBody>
          <a:bodyPr/>
          <a:lstStyle>
            <a:lvl1pPr marL="0" indent="0">
              <a:buFontTx/>
              <a:buNone/>
              <a:defRPr sz="1600"/>
            </a:lvl1pPr>
          </a:lstStyle>
          <a:p>
            <a:pPr lvl="0"/>
            <a:r>
              <a:rPr lang="en-US"/>
              <a:t>Insert table, chart or photo</a:t>
            </a:r>
          </a:p>
        </p:txBody>
      </p:sp>
      <p:sp>
        <p:nvSpPr>
          <p:cNvPr id="6" name="Content Placeholder 5">
            <a:extLst>
              <a:ext uri="{FF2B5EF4-FFF2-40B4-BE49-F238E27FC236}">
                <a16:creationId xmlns:a16="http://schemas.microsoft.com/office/drawing/2014/main" id="{483D7494-5ABC-0D49-BBE3-83E9B4D2F952}"/>
              </a:ext>
            </a:extLst>
          </p:cNvPr>
          <p:cNvSpPr>
            <a:spLocks noGrp="1"/>
          </p:cNvSpPr>
          <p:nvPr>
            <p:ph sz="quarter" idx="17" hasCustomPrompt="1"/>
          </p:nvPr>
        </p:nvSpPr>
        <p:spPr>
          <a:xfrm>
            <a:off x="6126480" y="1517905"/>
            <a:ext cx="2651760" cy="2297750"/>
          </a:xfrm>
        </p:spPr>
        <p:txBody>
          <a:bodyPr/>
          <a:lstStyle>
            <a:lvl1pPr marL="0" indent="0">
              <a:buFontTx/>
              <a:buNone/>
              <a:defRPr sz="1600"/>
            </a:lvl1pPr>
          </a:lstStyle>
          <a:p>
            <a:pPr lvl="0"/>
            <a:r>
              <a:rPr lang="en-US"/>
              <a:t>Insert table, chart or photo</a:t>
            </a:r>
          </a:p>
        </p:txBody>
      </p:sp>
      <p:sp>
        <p:nvSpPr>
          <p:cNvPr id="14" name="Slide Number Placeholder 5">
            <a:extLst>
              <a:ext uri="{FF2B5EF4-FFF2-40B4-BE49-F238E27FC236}">
                <a16:creationId xmlns:a16="http://schemas.microsoft.com/office/drawing/2014/main" id="{A2FB7846-EA7F-4240-9AB2-B038499F4AB4}"/>
              </a:ext>
            </a:extLst>
          </p:cNvPr>
          <p:cNvSpPr>
            <a:spLocks noGrp="1"/>
          </p:cNvSpPr>
          <p:nvPr>
            <p:ph type="sldNum" sz="quarter" idx="4"/>
          </p:nvPr>
        </p:nvSpPr>
        <p:spPr>
          <a:xfrm>
            <a:off x="8392523" y="6400800"/>
            <a:ext cx="720001" cy="365125"/>
          </a:xfrm>
          <a:prstGeom prst="rect">
            <a:avLst/>
          </a:prstGeom>
        </p:spPr>
        <p:txBody>
          <a:bodyPr anchor="ctr" anchorCtr="0"/>
          <a:lstStyle>
            <a:lvl1pPr>
              <a:defRPr lang="en-US" smtClean="0"/>
            </a:lvl1pPr>
          </a:lstStyle>
          <a:p>
            <a:fld id="{1E92561D-3BA1-644F-A5FA-04D921FDB8AB}" type="slidenum">
              <a:rPr lang="en-US" smtClean="0"/>
              <a:pPr/>
              <a:t>‹#›</a:t>
            </a:fld>
            <a:endParaRPr lang="en-US"/>
          </a:p>
        </p:txBody>
      </p:sp>
    </p:spTree>
    <p:extLst>
      <p:ext uri="{BB962C8B-B14F-4D97-AF65-F5344CB8AC3E}">
        <p14:creationId xmlns:p14="http://schemas.microsoft.com/office/powerpoint/2010/main" val="41983045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585C489-7152-AE43-95FE-DE0AC744AB66}"/>
              </a:ext>
              <a:ext uri="{C183D7F6-B498-43B3-948B-1728B52AA6E4}">
                <adec:decorative xmlns:adec="http://schemas.microsoft.com/office/drawing/2017/decorative" val="1"/>
              </a:ext>
            </a:extLst>
          </p:cNvPr>
          <p:cNvSpPr/>
          <p:nvPr userDrawn="1"/>
        </p:nvSpPr>
        <p:spPr>
          <a:xfrm>
            <a:off x="0" y="359999"/>
            <a:ext cx="8784000" cy="6497999"/>
          </a:xfrm>
          <a:prstGeom prst="rect">
            <a:avLst/>
          </a:prstGeom>
          <a:solidFill>
            <a:srgbClr val="BFE1F3">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itle 1"/>
          <p:cNvSpPr>
            <a:spLocks noGrp="1"/>
          </p:cNvSpPr>
          <p:nvPr>
            <p:ph type="title" hasCustomPrompt="1"/>
          </p:nvPr>
        </p:nvSpPr>
        <p:spPr>
          <a:xfrm>
            <a:off x="365760" y="1185839"/>
            <a:ext cx="7315200" cy="3173709"/>
          </a:xfrm>
        </p:spPr>
        <p:txBody>
          <a:bodyPr anchor="t" anchorCtr="0">
            <a:noAutofit/>
          </a:bodyPr>
          <a:lstStyle>
            <a:lvl1pPr>
              <a:defRPr sz="3600">
                <a:solidFill>
                  <a:schemeClr val="tx2"/>
                </a:solidFill>
              </a:defRPr>
            </a:lvl1pPr>
          </a:lstStyle>
          <a:p>
            <a:r>
              <a:rPr lang="en-US"/>
              <a:t>Click to insert Quote</a:t>
            </a:r>
          </a:p>
        </p:txBody>
      </p:sp>
      <p:sp>
        <p:nvSpPr>
          <p:cNvPr id="26" name="Rectangle 25">
            <a:extLst>
              <a:ext uri="{C183D7F6-B498-43B3-948B-1728B52AA6E4}">
                <adec:decorative xmlns:adec="http://schemas.microsoft.com/office/drawing/2017/decorative" val="1"/>
              </a:ext>
            </a:extLst>
          </p:cNvPr>
          <p:cNvSpPr/>
          <p:nvPr userDrawn="1"/>
        </p:nvSpPr>
        <p:spPr>
          <a:xfrm>
            <a:off x="444848" y="4918057"/>
            <a:ext cx="621111"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27" name="Text Placeholder 16"/>
          <p:cNvSpPr>
            <a:spLocks noGrp="1"/>
          </p:cNvSpPr>
          <p:nvPr>
            <p:ph type="body" sz="quarter" idx="13" hasCustomPrompt="1"/>
          </p:nvPr>
        </p:nvSpPr>
        <p:spPr>
          <a:xfrm>
            <a:off x="360000" y="5065390"/>
            <a:ext cx="7315200" cy="929585"/>
          </a:xfrm>
        </p:spPr>
        <p:txBody>
          <a:bodyPr>
            <a:noAutofit/>
          </a:bodyPr>
          <a:lstStyle>
            <a:lvl1pPr marL="0" indent="0">
              <a:lnSpc>
                <a:spcPts val="2533"/>
              </a:lnSpc>
              <a:spcBef>
                <a:spcPts val="0"/>
              </a:spcBef>
              <a:buNone/>
              <a:defRPr b="1" baseline="0">
                <a:solidFill>
                  <a:schemeClr val="tx2"/>
                </a:solidFill>
                <a:latin typeface="Calibri" panose="020F0502020204030204" pitchFamily="34" charset="0"/>
                <a:cs typeface="Calibri" panose="020F0502020204030204" pitchFamily="34" charset="0"/>
              </a:defRPr>
            </a:lvl1pPr>
            <a:lvl2pPr marL="457154" indent="0">
              <a:buNone/>
              <a:defRPr b="1">
                <a:latin typeface="+mn-lt"/>
              </a:defRPr>
            </a:lvl2pPr>
            <a:lvl3pPr marL="914310" indent="0">
              <a:buNone/>
              <a:defRPr b="1">
                <a:latin typeface="+mn-lt"/>
              </a:defRPr>
            </a:lvl3pPr>
            <a:lvl4pPr marL="1371464" indent="0">
              <a:buNone/>
              <a:defRPr b="1">
                <a:latin typeface="+mn-lt"/>
              </a:defRPr>
            </a:lvl4pPr>
            <a:lvl5pPr marL="1828618" indent="0">
              <a:buNone/>
              <a:defRPr b="1">
                <a:latin typeface="+mn-lt"/>
              </a:defRPr>
            </a:lvl5pPr>
          </a:lstStyle>
          <a:p>
            <a:pPr lvl="0"/>
            <a:r>
              <a:rPr lang="en-US"/>
              <a:t>Name</a:t>
            </a:r>
          </a:p>
        </p:txBody>
      </p:sp>
      <p:sp>
        <p:nvSpPr>
          <p:cNvPr id="28" name="Footer Placeholder 4"/>
          <p:cNvSpPr>
            <a:spLocks noGrp="1"/>
          </p:cNvSpPr>
          <p:nvPr>
            <p:ph type="ftr" sz="quarter" idx="3"/>
          </p:nvPr>
        </p:nvSpPr>
        <p:spPr>
          <a:xfrm>
            <a:off x="1991811" y="6400800"/>
            <a:ext cx="2805545" cy="365125"/>
          </a:xfrm>
          <a:prstGeom prst="rect">
            <a:avLst/>
          </a:prstGeom>
        </p:spPr>
        <p:txBody>
          <a:bodyPr anchor="ctr" anchorCtr="0"/>
          <a:lstStyle>
            <a:lvl1pPr>
              <a:defRPr lang="en-US" smtClean="0"/>
            </a:lvl1pPr>
          </a:lstStyle>
          <a:p>
            <a:r>
              <a:rPr lang="en-US"/>
              <a:t>Insert Presentation Title</a:t>
            </a:r>
          </a:p>
        </p:txBody>
      </p:sp>
      <p:sp>
        <p:nvSpPr>
          <p:cNvPr id="14" name="Slide Number Placeholder 5">
            <a:extLst>
              <a:ext uri="{FF2B5EF4-FFF2-40B4-BE49-F238E27FC236}">
                <a16:creationId xmlns:a16="http://schemas.microsoft.com/office/drawing/2014/main" id="{1DA0B793-CFA2-744B-9D08-D679046B947C}"/>
              </a:ext>
            </a:extLst>
          </p:cNvPr>
          <p:cNvSpPr>
            <a:spLocks noGrp="1"/>
          </p:cNvSpPr>
          <p:nvPr>
            <p:ph type="sldNum" sz="quarter" idx="4"/>
          </p:nvPr>
        </p:nvSpPr>
        <p:spPr>
          <a:xfrm>
            <a:off x="8392523" y="6400800"/>
            <a:ext cx="720001" cy="365125"/>
          </a:xfrm>
          <a:prstGeom prst="rect">
            <a:avLst/>
          </a:prstGeom>
        </p:spPr>
        <p:txBody>
          <a:bodyPr anchor="ctr" anchorCtr="0"/>
          <a:lstStyle>
            <a:lvl1pPr>
              <a:defRPr lang="en-US" smtClean="0"/>
            </a:lvl1pPr>
          </a:lstStyle>
          <a:p>
            <a:fld id="{1E92561D-3BA1-644F-A5FA-04D921FDB8AB}" type="slidenum">
              <a:rPr lang="en-US" smtClean="0"/>
              <a:pPr/>
              <a:t>‹#›</a:t>
            </a:fld>
            <a:endParaRPr lang="en-US"/>
          </a:p>
        </p:txBody>
      </p:sp>
      <p:sp>
        <p:nvSpPr>
          <p:cNvPr id="15" name="Rectangle 14">
            <a:extLst>
              <a:ext uri="{FF2B5EF4-FFF2-40B4-BE49-F238E27FC236}">
                <a16:creationId xmlns:a16="http://schemas.microsoft.com/office/drawing/2014/main" id="{42FEE112-7977-3B40-A5CA-E43F0D5E29E8}"/>
              </a:ext>
            </a:extLst>
          </p:cNvPr>
          <p:cNvSpPr/>
          <p:nvPr userDrawn="1"/>
        </p:nvSpPr>
        <p:spPr>
          <a:xfrm>
            <a:off x="8424000" y="360000"/>
            <a:ext cx="360000" cy="36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Tree>
    <p:extLst>
      <p:ext uri="{BB962C8B-B14F-4D97-AF65-F5344CB8AC3E}">
        <p14:creationId xmlns:p14="http://schemas.microsoft.com/office/powerpoint/2010/main" val="543126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365760" y="731520"/>
            <a:ext cx="8412480" cy="731520"/>
          </a:xfrm>
        </p:spPr>
        <p:txBody>
          <a:bodyPr/>
          <a:lstStyle/>
          <a:p>
            <a:r>
              <a:rPr lang="en-US"/>
              <a:t>Click to edit Master title style</a:t>
            </a:r>
          </a:p>
        </p:txBody>
      </p:sp>
      <p:sp>
        <p:nvSpPr>
          <p:cNvPr id="3" name="Text Placeholder 2"/>
          <p:cNvSpPr>
            <a:spLocks noGrp="1"/>
          </p:cNvSpPr>
          <p:nvPr>
            <p:ph type="body" idx="1" hasCustomPrompt="1"/>
          </p:nvPr>
        </p:nvSpPr>
        <p:spPr>
          <a:xfrm>
            <a:off x="365760" y="1600200"/>
            <a:ext cx="4059936" cy="457200"/>
          </a:xfrm>
        </p:spPr>
        <p:txBody>
          <a:bodyPr anchor="ctr">
            <a:noAutofit/>
          </a:bodyPr>
          <a:lstStyle>
            <a:lvl1pPr marL="0" indent="0">
              <a:lnSpc>
                <a:spcPct val="85000"/>
              </a:lnSpc>
              <a:buNone/>
              <a:defRPr sz="1800" b="1">
                <a:solidFill>
                  <a:schemeClr val="tx2"/>
                </a:solidFill>
                <a:latin typeface="Calibri" panose="020F0502020204030204" pitchFamily="34" charset="0"/>
                <a:cs typeface="Calibri" panose="020F0502020204030204" pitchFamily="34" charset="0"/>
              </a:defRPr>
            </a:lvl1pPr>
            <a:lvl2pPr marL="457154" indent="0">
              <a:buNone/>
              <a:defRPr sz="2000" b="1"/>
            </a:lvl2pPr>
            <a:lvl3pPr marL="914310" indent="0">
              <a:buNone/>
              <a:defRPr sz="1801" b="1"/>
            </a:lvl3pPr>
            <a:lvl4pPr marL="1371464" indent="0">
              <a:buNone/>
              <a:defRPr sz="1600" b="1"/>
            </a:lvl4pPr>
            <a:lvl5pPr marL="1828618" indent="0">
              <a:buNone/>
              <a:defRPr sz="1600" b="1"/>
            </a:lvl5pPr>
            <a:lvl6pPr marL="2285772" indent="0">
              <a:buNone/>
              <a:defRPr sz="1600" b="1"/>
            </a:lvl6pPr>
            <a:lvl7pPr marL="2742926" indent="0">
              <a:buNone/>
              <a:defRPr sz="1600" b="1"/>
            </a:lvl7pPr>
            <a:lvl8pPr marL="3200080" indent="0">
              <a:buNone/>
              <a:defRPr sz="1600" b="1"/>
            </a:lvl8pPr>
            <a:lvl9pPr marL="3657234" indent="0">
              <a:buNone/>
              <a:defRPr sz="1600" b="1"/>
            </a:lvl9pPr>
          </a:lstStyle>
          <a:p>
            <a:pPr lvl="0"/>
            <a:r>
              <a:rPr lang="en-US"/>
              <a:t>Click to edit text header</a:t>
            </a:r>
          </a:p>
        </p:txBody>
      </p:sp>
      <p:sp>
        <p:nvSpPr>
          <p:cNvPr id="12" name="Content Placeholder 3"/>
          <p:cNvSpPr>
            <a:spLocks noGrp="1"/>
          </p:cNvSpPr>
          <p:nvPr>
            <p:ph sz="quarter" idx="13"/>
          </p:nvPr>
        </p:nvSpPr>
        <p:spPr>
          <a:xfrm>
            <a:off x="365760" y="2057401"/>
            <a:ext cx="4059936" cy="4114790"/>
          </a:xfrm>
        </p:spPr>
        <p:txBody>
          <a:bodyPr vert="horz" lIns="91440" tIns="45720" rIns="91440" bIns="45720" rtlCol="0">
            <a:noAutofit/>
          </a:bodyPr>
          <a:lstStyle>
            <a:lvl1pPr>
              <a:defRPr lang="en-US" dirty="0"/>
            </a:lvl1pPr>
            <a:lvl2pPr>
              <a:defRPr lang="en-US" dirty="0"/>
            </a:lvl2pPr>
            <a:lvl3pPr>
              <a:defRPr lang="en-US" dirty="0"/>
            </a:lvl3pPr>
            <a:lvl4pPr>
              <a:defRPr lang="en-US" dirty="0"/>
            </a:lvl4pPr>
            <a:lvl5pPr>
              <a:defRPr lang="en-US" dirty="0"/>
            </a:lvl5pPr>
          </a:lstStyle>
          <a:p>
            <a:pPr marL="171446" lvl="0" indent="-171446" defTabSz="685783">
              <a:spcBef>
                <a:spcPts val="1200"/>
              </a:spcBef>
            </a:pPr>
            <a:r>
              <a:rPr lang="en-US"/>
              <a:t>Click to edit Master text styles</a:t>
            </a:r>
          </a:p>
          <a:p>
            <a:pPr marL="514337" lvl="1" indent="-171446" defTabSz="685783">
              <a:spcBef>
                <a:spcPts val="600"/>
              </a:spcBef>
            </a:pPr>
            <a:r>
              <a:rPr lang="en-US"/>
              <a:t>Second level</a:t>
            </a:r>
          </a:p>
          <a:p>
            <a:pPr marL="857228" lvl="2" indent="-171446" defTabSz="685783">
              <a:spcBef>
                <a:spcPts val="400"/>
              </a:spcBef>
            </a:pPr>
            <a:r>
              <a:rPr lang="en-US"/>
              <a:t>Third level</a:t>
            </a:r>
          </a:p>
          <a:p>
            <a:pPr marL="1200120" lvl="3" indent="-171446" defTabSz="685783">
              <a:spcBef>
                <a:spcPts val="200"/>
              </a:spcBef>
            </a:pPr>
            <a:r>
              <a:rPr lang="en-US"/>
              <a:t>Fourth level</a:t>
            </a:r>
          </a:p>
          <a:p>
            <a:pPr marL="1543012" lvl="4" indent="-171446" defTabSz="685783">
              <a:spcBef>
                <a:spcPts val="200"/>
              </a:spcBef>
            </a:pPr>
            <a:r>
              <a:rPr lang="en-US"/>
              <a:t>Fifth level</a:t>
            </a:r>
          </a:p>
        </p:txBody>
      </p:sp>
      <p:sp>
        <p:nvSpPr>
          <p:cNvPr id="5" name="Text Placeholder 4"/>
          <p:cNvSpPr>
            <a:spLocks noGrp="1"/>
          </p:cNvSpPr>
          <p:nvPr>
            <p:ph type="body" sz="quarter" idx="3" hasCustomPrompt="1"/>
          </p:nvPr>
        </p:nvSpPr>
        <p:spPr>
          <a:xfrm>
            <a:off x="4713263" y="1600200"/>
            <a:ext cx="4059936" cy="457200"/>
          </a:xfrm>
        </p:spPr>
        <p:txBody>
          <a:bodyPr anchor="ctr">
            <a:noAutofit/>
          </a:bodyPr>
          <a:lstStyle>
            <a:lvl1pPr marL="0" indent="0">
              <a:lnSpc>
                <a:spcPct val="85000"/>
              </a:lnSpc>
              <a:buNone/>
              <a:defRPr sz="1800" b="1">
                <a:solidFill>
                  <a:schemeClr val="tx2"/>
                </a:solidFill>
                <a:latin typeface="Calibri" panose="020F0502020204030204" pitchFamily="34" charset="0"/>
                <a:cs typeface="Calibri" panose="020F0502020204030204" pitchFamily="34" charset="0"/>
              </a:defRPr>
            </a:lvl1pPr>
            <a:lvl2pPr marL="457154" indent="0">
              <a:buNone/>
              <a:defRPr sz="2000" b="1"/>
            </a:lvl2pPr>
            <a:lvl3pPr marL="914310" indent="0">
              <a:buNone/>
              <a:defRPr sz="1801" b="1"/>
            </a:lvl3pPr>
            <a:lvl4pPr marL="1371464" indent="0">
              <a:buNone/>
              <a:defRPr sz="1600" b="1"/>
            </a:lvl4pPr>
            <a:lvl5pPr marL="1828618" indent="0">
              <a:buNone/>
              <a:defRPr sz="1600" b="1"/>
            </a:lvl5pPr>
            <a:lvl6pPr marL="2285772" indent="0">
              <a:buNone/>
              <a:defRPr sz="1600" b="1"/>
            </a:lvl6pPr>
            <a:lvl7pPr marL="2742926" indent="0">
              <a:buNone/>
              <a:defRPr sz="1600" b="1"/>
            </a:lvl7pPr>
            <a:lvl8pPr marL="3200080" indent="0">
              <a:buNone/>
              <a:defRPr sz="1600" b="1"/>
            </a:lvl8pPr>
            <a:lvl9pPr marL="3657234" indent="0">
              <a:buNone/>
              <a:defRPr sz="1600" b="1"/>
            </a:lvl9pPr>
          </a:lstStyle>
          <a:p>
            <a:pPr lvl="0"/>
            <a:r>
              <a:rPr lang="en-US"/>
              <a:t>Click to edit text header</a:t>
            </a:r>
          </a:p>
        </p:txBody>
      </p:sp>
      <p:sp>
        <p:nvSpPr>
          <p:cNvPr id="13" name="Content Placeholder 5"/>
          <p:cNvSpPr>
            <a:spLocks noGrp="1"/>
          </p:cNvSpPr>
          <p:nvPr>
            <p:ph sz="quarter" idx="14"/>
          </p:nvPr>
        </p:nvSpPr>
        <p:spPr>
          <a:xfrm>
            <a:off x="4713732" y="2054915"/>
            <a:ext cx="4059936" cy="4114790"/>
          </a:xfrm>
        </p:spPr>
        <p:txBody>
          <a:bodyPr vert="horz" lIns="91440" tIns="45720" rIns="91440" bIns="45720" rtlCol="0">
            <a:noAutofit/>
          </a:bodyPr>
          <a:lstStyle>
            <a:lvl1pPr>
              <a:defRPr lang="en-US" dirty="0"/>
            </a:lvl1pPr>
            <a:lvl2pPr>
              <a:defRPr lang="en-US" dirty="0"/>
            </a:lvl2pPr>
            <a:lvl3pPr>
              <a:defRPr lang="en-US" dirty="0"/>
            </a:lvl3pPr>
            <a:lvl4pPr>
              <a:defRPr lang="en-US" dirty="0"/>
            </a:lvl4pPr>
            <a:lvl5pPr>
              <a:defRPr lang="en-US" dirty="0"/>
            </a:lvl5pPr>
          </a:lstStyle>
          <a:p>
            <a:pPr marL="171446" lvl="0" indent="-171446" defTabSz="685783">
              <a:spcBef>
                <a:spcPts val="1200"/>
              </a:spcBef>
            </a:pPr>
            <a:r>
              <a:rPr lang="en-US"/>
              <a:t>Click to edit Master text styles</a:t>
            </a:r>
          </a:p>
          <a:p>
            <a:pPr marL="514337" lvl="1" indent="-171446" defTabSz="685783">
              <a:spcBef>
                <a:spcPts val="600"/>
              </a:spcBef>
            </a:pPr>
            <a:r>
              <a:rPr lang="en-US"/>
              <a:t>Second level</a:t>
            </a:r>
          </a:p>
          <a:p>
            <a:pPr marL="857228" lvl="2" indent="-171446" defTabSz="685783">
              <a:spcBef>
                <a:spcPts val="400"/>
              </a:spcBef>
            </a:pPr>
            <a:r>
              <a:rPr lang="en-US"/>
              <a:t>Third level</a:t>
            </a:r>
          </a:p>
          <a:p>
            <a:pPr marL="1200120" lvl="3" indent="-171446" defTabSz="685783">
              <a:spcBef>
                <a:spcPts val="200"/>
              </a:spcBef>
            </a:pPr>
            <a:r>
              <a:rPr lang="en-US"/>
              <a:t>Fourth level</a:t>
            </a:r>
          </a:p>
          <a:p>
            <a:pPr marL="1543012" lvl="4" indent="-171446" defTabSz="685783">
              <a:spcBef>
                <a:spcPts val="200"/>
              </a:spcBef>
            </a:pPr>
            <a:r>
              <a:rPr lang="en-US"/>
              <a:t>Fifth level</a:t>
            </a:r>
          </a:p>
        </p:txBody>
      </p:sp>
      <p:sp>
        <p:nvSpPr>
          <p:cNvPr id="7" name="Footer Placeholder 4">
            <a:extLst>
              <a:ext uri="{FF2B5EF4-FFF2-40B4-BE49-F238E27FC236}">
                <a16:creationId xmlns:a16="http://schemas.microsoft.com/office/drawing/2014/main" id="{BBBF22EF-3851-A74D-9A05-0D77264C3D9B}"/>
              </a:ext>
            </a:extLst>
          </p:cNvPr>
          <p:cNvSpPr>
            <a:spLocks noGrp="1"/>
          </p:cNvSpPr>
          <p:nvPr>
            <p:ph type="ftr" sz="quarter" idx="15"/>
          </p:nvPr>
        </p:nvSpPr>
        <p:spPr>
          <a:xfrm>
            <a:off x="1991807" y="6400800"/>
            <a:ext cx="5687568" cy="365125"/>
          </a:xfrm>
          <a:prstGeom prst="rect">
            <a:avLst/>
          </a:prstGeom>
        </p:spPr>
        <p:txBody>
          <a:bodyPr anchor="ctr" anchorCtr="0"/>
          <a:lstStyle>
            <a:lvl1pPr>
              <a:defRPr lang="en-US" smtClean="0"/>
            </a:lvl1pPr>
          </a:lstStyle>
          <a:p>
            <a:r>
              <a:rPr lang="en-US"/>
              <a:t>Insert Presentation Title</a:t>
            </a:r>
          </a:p>
        </p:txBody>
      </p:sp>
      <p:sp>
        <p:nvSpPr>
          <p:cNvPr id="8" name="Slide Number Placeholder 5">
            <a:extLst>
              <a:ext uri="{FF2B5EF4-FFF2-40B4-BE49-F238E27FC236}">
                <a16:creationId xmlns:a16="http://schemas.microsoft.com/office/drawing/2014/main" id="{903CF49B-60A3-5C43-B806-FF3CB71859E1}"/>
              </a:ext>
            </a:extLst>
          </p:cNvPr>
          <p:cNvSpPr>
            <a:spLocks noGrp="1"/>
          </p:cNvSpPr>
          <p:nvPr>
            <p:ph type="sldNum" sz="quarter" idx="4"/>
          </p:nvPr>
        </p:nvSpPr>
        <p:spPr>
          <a:xfrm>
            <a:off x="8392523" y="6400800"/>
            <a:ext cx="720001" cy="365125"/>
          </a:xfrm>
          <a:prstGeom prst="rect">
            <a:avLst/>
          </a:prstGeom>
        </p:spPr>
        <p:txBody>
          <a:bodyPr anchor="ctr" anchorCtr="0"/>
          <a:lstStyle>
            <a:lvl1pPr>
              <a:defRPr lang="en-US" smtClean="0"/>
            </a:lvl1pPr>
          </a:lstStyle>
          <a:p>
            <a:fld id="{1E92561D-3BA1-644F-A5FA-04D921FDB8AB}" type="slidenum">
              <a:rPr lang="en-US" smtClean="0"/>
              <a:pPr/>
              <a:t>‹#›</a:t>
            </a:fld>
            <a:endParaRPr lang="en-US"/>
          </a:p>
        </p:txBody>
      </p:sp>
    </p:spTree>
    <p:extLst>
      <p:ext uri="{BB962C8B-B14F-4D97-AF65-F5344CB8AC3E}">
        <p14:creationId xmlns:p14="http://schemas.microsoft.com/office/powerpoint/2010/main" val="34892476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har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2E53D48-6A6B-DF42-90FF-D1914ECAB647}"/>
              </a:ext>
              <a:ext uri="{C183D7F6-B498-43B3-948B-1728B52AA6E4}">
                <adec:decorative xmlns:adec="http://schemas.microsoft.com/office/drawing/2017/decorative" val="1"/>
              </a:ext>
            </a:extLst>
          </p:cNvPr>
          <p:cNvSpPr/>
          <p:nvPr userDrawn="1"/>
        </p:nvSpPr>
        <p:spPr>
          <a:xfrm>
            <a:off x="4572000" y="360000"/>
            <a:ext cx="4212000" cy="6498000"/>
          </a:xfrm>
          <a:prstGeom prst="rect">
            <a:avLst/>
          </a:prstGeom>
          <a:solidFill>
            <a:srgbClr val="BFE1F3">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6586521-A022-8C42-80AE-33F280A5F0EE}"/>
              </a:ext>
            </a:extLst>
          </p:cNvPr>
          <p:cNvSpPr/>
          <p:nvPr userDrawn="1"/>
        </p:nvSpPr>
        <p:spPr>
          <a:xfrm>
            <a:off x="8424000" y="360000"/>
            <a:ext cx="360000" cy="36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6" name="Chart Placeholder 15"/>
          <p:cNvSpPr>
            <a:spLocks noGrp="1"/>
          </p:cNvSpPr>
          <p:nvPr>
            <p:ph type="chart" sz="quarter" idx="13"/>
          </p:nvPr>
        </p:nvSpPr>
        <p:spPr>
          <a:xfrm>
            <a:off x="4660739" y="1072326"/>
            <a:ext cx="4023360" cy="5104641"/>
          </a:xfrm>
          <a:noFill/>
        </p:spPr>
        <p:txBody>
          <a:bodyPr/>
          <a:lstStyle>
            <a:lvl1pPr marL="0" indent="0">
              <a:buFontTx/>
              <a:buNone/>
              <a:defRPr sz="1600">
                <a:solidFill>
                  <a:schemeClr val="tx1"/>
                </a:solidFill>
              </a:defRPr>
            </a:lvl1pPr>
          </a:lstStyle>
          <a:p>
            <a:r>
              <a:rPr lang="en-US"/>
              <a:t>Click icon to add chart</a:t>
            </a:r>
          </a:p>
        </p:txBody>
      </p:sp>
      <p:sp>
        <p:nvSpPr>
          <p:cNvPr id="11" name="Title 1"/>
          <p:cNvSpPr>
            <a:spLocks noGrp="1"/>
          </p:cNvSpPr>
          <p:nvPr>
            <p:ph type="title"/>
          </p:nvPr>
        </p:nvSpPr>
        <p:spPr>
          <a:xfrm>
            <a:off x="365760" y="731520"/>
            <a:ext cx="4023360" cy="1645920"/>
          </a:xfrm>
        </p:spPr>
        <p:txBody>
          <a:bodyPr anchor="t" anchorCtr="0">
            <a:noAutofit/>
          </a:bodyPr>
          <a:lstStyle>
            <a:lvl1pPr>
              <a:defRPr sz="3600"/>
            </a:lvl1pPr>
          </a:lstStyle>
          <a:p>
            <a:r>
              <a:rPr lang="en-US"/>
              <a:t>Click to edit Master title style</a:t>
            </a:r>
          </a:p>
        </p:txBody>
      </p:sp>
      <p:sp>
        <p:nvSpPr>
          <p:cNvPr id="12" name="Text Placeholder 14"/>
          <p:cNvSpPr>
            <a:spLocks noGrp="1"/>
          </p:cNvSpPr>
          <p:nvPr>
            <p:ph type="body" sz="quarter" idx="12"/>
          </p:nvPr>
        </p:nvSpPr>
        <p:spPr>
          <a:xfrm>
            <a:off x="365760" y="2857178"/>
            <a:ext cx="4023360" cy="3319780"/>
          </a:xfrm>
        </p:spPr>
        <p:txBody>
          <a:bodyPr vert="horz" lIns="91440" tIns="45720" rIns="91440" bIns="45720" rtlCol="0">
            <a:noAutofit/>
          </a:bodyPr>
          <a:lstStyle>
            <a:lvl1pPr>
              <a:defRPr lang="en-US"/>
            </a:lvl1pPr>
            <a:lvl2pPr>
              <a:defRPr lang="en-US"/>
            </a:lvl2pPr>
          </a:lstStyle>
          <a:p>
            <a:pPr marL="171446" lvl="0" indent="-171446" defTabSz="685783">
              <a:spcBef>
                <a:spcPts val="1200"/>
              </a:spcBef>
            </a:pPr>
            <a:r>
              <a:rPr lang="en-US"/>
              <a:t>Click to edit Master text styles</a:t>
            </a:r>
          </a:p>
          <a:p>
            <a:pPr marL="514337" lvl="1" indent="-171446" defTabSz="685783">
              <a:spcBef>
                <a:spcPts val="600"/>
              </a:spcBef>
            </a:pPr>
            <a:r>
              <a:rPr lang="en-US"/>
              <a:t>Second level</a:t>
            </a:r>
          </a:p>
        </p:txBody>
      </p:sp>
      <p:sp>
        <p:nvSpPr>
          <p:cNvPr id="17" name="Footer Placeholder 4"/>
          <p:cNvSpPr>
            <a:spLocks noGrp="1"/>
          </p:cNvSpPr>
          <p:nvPr>
            <p:ph type="ftr" sz="quarter" idx="3"/>
          </p:nvPr>
        </p:nvSpPr>
        <p:spPr>
          <a:xfrm>
            <a:off x="1991807" y="6416836"/>
            <a:ext cx="5687568" cy="365125"/>
          </a:xfrm>
          <a:prstGeom prst="rect">
            <a:avLst/>
          </a:prstGeom>
        </p:spPr>
        <p:txBody>
          <a:bodyPr anchor="ctr" anchorCtr="0"/>
          <a:lstStyle>
            <a:lvl1pPr>
              <a:defRPr lang="en-US" smtClean="0"/>
            </a:lvl1pPr>
          </a:lstStyle>
          <a:p>
            <a:r>
              <a:rPr lang="en-US"/>
              <a:t>Insert Presentation Title</a:t>
            </a:r>
          </a:p>
        </p:txBody>
      </p:sp>
      <p:sp>
        <p:nvSpPr>
          <p:cNvPr id="20" name="Text Placeholder 16"/>
          <p:cNvSpPr>
            <a:spLocks noGrp="1"/>
          </p:cNvSpPr>
          <p:nvPr>
            <p:ph type="body" sz="quarter" idx="14" hasCustomPrompt="1"/>
          </p:nvPr>
        </p:nvSpPr>
        <p:spPr>
          <a:xfrm>
            <a:off x="365760" y="2388709"/>
            <a:ext cx="4023360" cy="457200"/>
          </a:xfrm>
        </p:spPr>
        <p:txBody>
          <a:bodyPr anchor="ctr">
            <a:noAutofit/>
          </a:bodyPr>
          <a:lstStyle>
            <a:lvl1pPr marL="0" indent="0">
              <a:buNone/>
              <a:defRPr sz="1800" b="1">
                <a:solidFill>
                  <a:schemeClr val="tx2"/>
                </a:solidFill>
                <a:latin typeface="Calibri" panose="020F0502020204030204" pitchFamily="34" charset="0"/>
                <a:cs typeface="Calibri" panose="020F0502020204030204" pitchFamily="34" charset="0"/>
              </a:defRPr>
            </a:lvl1pPr>
            <a:lvl2pPr marL="457154" indent="0">
              <a:buNone/>
              <a:defRPr b="1">
                <a:latin typeface="+mn-lt"/>
              </a:defRPr>
            </a:lvl2pPr>
            <a:lvl3pPr marL="914310" indent="0">
              <a:buNone/>
              <a:defRPr b="1">
                <a:latin typeface="+mn-lt"/>
              </a:defRPr>
            </a:lvl3pPr>
            <a:lvl4pPr marL="1371464" indent="0">
              <a:buNone/>
              <a:defRPr b="1">
                <a:latin typeface="+mn-lt"/>
              </a:defRPr>
            </a:lvl4pPr>
            <a:lvl5pPr marL="1828618" indent="0">
              <a:buNone/>
              <a:defRPr b="1">
                <a:latin typeface="+mn-lt"/>
              </a:defRPr>
            </a:lvl5pPr>
          </a:lstStyle>
          <a:p>
            <a:pPr lvl="0"/>
            <a:r>
              <a:rPr lang="en-US"/>
              <a:t>Subhead</a:t>
            </a:r>
          </a:p>
        </p:txBody>
      </p:sp>
      <p:sp>
        <p:nvSpPr>
          <p:cNvPr id="10" name="Slide Number Placeholder 5">
            <a:extLst>
              <a:ext uri="{FF2B5EF4-FFF2-40B4-BE49-F238E27FC236}">
                <a16:creationId xmlns:a16="http://schemas.microsoft.com/office/drawing/2014/main" id="{C1D918EB-E94C-E94D-91FF-CDA57F3A3894}"/>
              </a:ext>
            </a:extLst>
          </p:cNvPr>
          <p:cNvSpPr>
            <a:spLocks noGrp="1"/>
          </p:cNvSpPr>
          <p:nvPr>
            <p:ph type="sldNum" sz="quarter" idx="4"/>
          </p:nvPr>
        </p:nvSpPr>
        <p:spPr>
          <a:xfrm>
            <a:off x="8392523" y="6416836"/>
            <a:ext cx="720001" cy="365125"/>
          </a:xfrm>
          <a:prstGeom prst="rect">
            <a:avLst/>
          </a:prstGeom>
        </p:spPr>
        <p:txBody>
          <a:bodyPr anchor="ctr" anchorCtr="0"/>
          <a:lstStyle>
            <a:lvl1pPr>
              <a:defRPr lang="en-US" smtClean="0"/>
            </a:lvl1pPr>
          </a:lstStyle>
          <a:p>
            <a:fld id="{1E92561D-3BA1-644F-A5FA-04D921FDB8AB}" type="slidenum">
              <a:rPr lang="en-US" smtClean="0"/>
              <a:pPr/>
              <a:t>‹#›</a:t>
            </a:fld>
            <a:endParaRPr lang="en-US"/>
          </a:p>
        </p:txBody>
      </p:sp>
    </p:spTree>
    <p:extLst>
      <p:ext uri="{BB962C8B-B14F-4D97-AF65-F5344CB8AC3E}">
        <p14:creationId xmlns:p14="http://schemas.microsoft.com/office/powerpoint/2010/main" val="524100423"/>
      </p:ext>
    </p:extLst>
  </p:cSld>
  <p:clrMapOvr>
    <a:masterClrMapping/>
  </p:clrMapOvr>
  <p:extLst>
    <p:ext uri="{DCECCB84-F9BA-43D5-87BE-67443E8EF086}">
      <p15:sldGuideLst xmlns:p15="http://schemas.microsoft.com/office/powerpoint/2012/main">
        <p15:guide id="3" orient="horz" pos="2160" userDrawn="1">
          <p15:clr>
            <a:srgbClr val="FBAE40"/>
          </p15:clr>
        </p15:guide>
        <p15:guide id="4" pos="288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Table Placeholder 2">
            <a:extLst>
              <a:ext uri="{FF2B5EF4-FFF2-40B4-BE49-F238E27FC236}">
                <a16:creationId xmlns:a16="http://schemas.microsoft.com/office/drawing/2014/main" id="{1CE04F9D-DDE1-1B42-B9B5-204D4E8B221B}"/>
              </a:ext>
            </a:extLst>
          </p:cNvPr>
          <p:cNvSpPr>
            <a:spLocks noGrp="1"/>
          </p:cNvSpPr>
          <p:nvPr>
            <p:ph type="tbl" sz="quarter" idx="16"/>
          </p:nvPr>
        </p:nvSpPr>
        <p:spPr>
          <a:xfrm>
            <a:off x="4572001" y="2202241"/>
            <a:ext cx="4205288" cy="3969957"/>
          </a:xfrm>
          <a:noFill/>
        </p:spPr>
        <p:txBody>
          <a:bodyPr/>
          <a:lstStyle>
            <a:lvl1pPr marL="0" indent="0">
              <a:buFontTx/>
              <a:buNone/>
              <a:defRPr sz="1400">
                <a:solidFill>
                  <a:schemeClr val="tx1"/>
                </a:solidFill>
              </a:defRPr>
            </a:lvl1pPr>
          </a:lstStyle>
          <a:p>
            <a:r>
              <a:rPr lang="en-US"/>
              <a:t>Click icon to add table</a:t>
            </a:r>
          </a:p>
        </p:txBody>
      </p:sp>
      <p:sp>
        <p:nvSpPr>
          <p:cNvPr id="11" name="Title 1"/>
          <p:cNvSpPr>
            <a:spLocks noGrp="1"/>
          </p:cNvSpPr>
          <p:nvPr>
            <p:ph type="title"/>
          </p:nvPr>
        </p:nvSpPr>
        <p:spPr>
          <a:xfrm>
            <a:off x="365759" y="731520"/>
            <a:ext cx="8412480" cy="731520"/>
          </a:xfrm>
        </p:spPr>
        <p:txBody>
          <a:bodyPr anchor="t" anchorCtr="0">
            <a:noAutofit/>
          </a:bodyPr>
          <a:lstStyle>
            <a:lvl1pPr>
              <a:defRPr sz="3600"/>
            </a:lvl1pPr>
          </a:lstStyle>
          <a:p>
            <a:r>
              <a:rPr lang="en-US"/>
              <a:t>Click to edit Master title style</a:t>
            </a:r>
          </a:p>
        </p:txBody>
      </p:sp>
      <p:sp>
        <p:nvSpPr>
          <p:cNvPr id="12" name="Text Placeholder 14"/>
          <p:cNvSpPr>
            <a:spLocks noGrp="1"/>
          </p:cNvSpPr>
          <p:nvPr>
            <p:ph type="body" sz="quarter" idx="12"/>
          </p:nvPr>
        </p:nvSpPr>
        <p:spPr>
          <a:xfrm>
            <a:off x="367371" y="2552521"/>
            <a:ext cx="4023360" cy="3619679"/>
          </a:xfrm>
        </p:spPr>
        <p:txBody>
          <a:bodyPr vert="horz" lIns="91440" tIns="45720" rIns="91440" bIns="45720" rtlCol="0">
            <a:noAutofit/>
          </a:bodyPr>
          <a:lstStyle>
            <a:lvl1pPr>
              <a:defRPr lang="en-US" dirty="0"/>
            </a:lvl1pPr>
            <a:lvl2pPr>
              <a:defRPr lang="en-US" dirty="0"/>
            </a:lvl2pPr>
          </a:lstStyle>
          <a:p>
            <a:pPr marL="171446" lvl="0" indent="-171446" defTabSz="685783">
              <a:spcBef>
                <a:spcPts val="1200"/>
              </a:spcBef>
            </a:pPr>
            <a:r>
              <a:rPr lang="en-US"/>
              <a:t>Click to edit Master text styles</a:t>
            </a:r>
          </a:p>
          <a:p>
            <a:pPr marL="514337" lvl="1" indent="-171446" defTabSz="685783">
              <a:spcBef>
                <a:spcPts val="600"/>
              </a:spcBef>
            </a:pPr>
            <a:r>
              <a:rPr lang="en-US"/>
              <a:t>Second level</a:t>
            </a:r>
          </a:p>
        </p:txBody>
      </p:sp>
      <p:sp>
        <p:nvSpPr>
          <p:cNvPr id="17" name="Footer Placeholder 4"/>
          <p:cNvSpPr>
            <a:spLocks noGrp="1"/>
          </p:cNvSpPr>
          <p:nvPr>
            <p:ph type="ftr" sz="quarter" idx="3"/>
          </p:nvPr>
        </p:nvSpPr>
        <p:spPr>
          <a:xfrm>
            <a:off x="1991807" y="6416836"/>
            <a:ext cx="5687568" cy="365125"/>
          </a:xfrm>
          <a:prstGeom prst="rect">
            <a:avLst/>
          </a:prstGeom>
        </p:spPr>
        <p:txBody>
          <a:bodyPr anchor="ctr" anchorCtr="0"/>
          <a:lstStyle>
            <a:lvl1pPr>
              <a:defRPr lang="en-US" smtClean="0"/>
            </a:lvl1pPr>
          </a:lstStyle>
          <a:p>
            <a:r>
              <a:rPr lang="en-US"/>
              <a:t>Insert Presentation Title</a:t>
            </a:r>
          </a:p>
        </p:txBody>
      </p:sp>
      <p:sp>
        <p:nvSpPr>
          <p:cNvPr id="20" name="Text Placeholder 16"/>
          <p:cNvSpPr>
            <a:spLocks noGrp="1"/>
          </p:cNvSpPr>
          <p:nvPr>
            <p:ph type="body" sz="quarter" idx="14" hasCustomPrompt="1"/>
          </p:nvPr>
        </p:nvSpPr>
        <p:spPr>
          <a:xfrm>
            <a:off x="365760" y="2093976"/>
            <a:ext cx="4023360" cy="457200"/>
          </a:xfrm>
        </p:spPr>
        <p:txBody>
          <a:bodyPr anchor="ctr">
            <a:noAutofit/>
          </a:bodyPr>
          <a:lstStyle>
            <a:lvl1pPr marL="0" indent="0">
              <a:buNone/>
              <a:defRPr sz="1800" b="1">
                <a:solidFill>
                  <a:schemeClr val="tx2"/>
                </a:solidFill>
                <a:latin typeface="Calibri" panose="020F0502020204030204" pitchFamily="34" charset="0"/>
                <a:cs typeface="Calibri" panose="020F0502020204030204" pitchFamily="34" charset="0"/>
              </a:defRPr>
            </a:lvl1pPr>
            <a:lvl2pPr marL="457154" indent="0">
              <a:buNone/>
              <a:defRPr b="1">
                <a:latin typeface="+mn-lt"/>
              </a:defRPr>
            </a:lvl2pPr>
            <a:lvl3pPr marL="914310" indent="0">
              <a:buNone/>
              <a:defRPr b="1">
                <a:latin typeface="+mn-lt"/>
              </a:defRPr>
            </a:lvl3pPr>
            <a:lvl4pPr marL="1371464" indent="0">
              <a:buNone/>
              <a:defRPr b="1">
                <a:latin typeface="+mn-lt"/>
              </a:defRPr>
            </a:lvl4pPr>
            <a:lvl5pPr marL="1828618" indent="0">
              <a:buNone/>
              <a:defRPr b="1">
                <a:latin typeface="+mn-lt"/>
              </a:defRPr>
            </a:lvl5pPr>
          </a:lstStyle>
          <a:p>
            <a:pPr lvl="0"/>
            <a:r>
              <a:rPr lang="en-US"/>
              <a:t>Subhead</a:t>
            </a:r>
          </a:p>
        </p:txBody>
      </p:sp>
      <p:sp>
        <p:nvSpPr>
          <p:cNvPr id="8" name="Slide Number Placeholder 5">
            <a:extLst>
              <a:ext uri="{FF2B5EF4-FFF2-40B4-BE49-F238E27FC236}">
                <a16:creationId xmlns:a16="http://schemas.microsoft.com/office/drawing/2014/main" id="{E5B418BC-6EE8-B444-937D-6F4096885B48}"/>
              </a:ext>
            </a:extLst>
          </p:cNvPr>
          <p:cNvSpPr>
            <a:spLocks noGrp="1"/>
          </p:cNvSpPr>
          <p:nvPr>
            <p:ph type="sldNum" sz="quarter" idx="4"/>
          </p:nvPr>
        </p:nvSpPr>
        <p:spPr>
          <a:xfrm>
            <a:off x="8392523" y="6416836"/>
            <a:ext cx="720001" cy="365125"/>
          </a:xfrm>
          <a:prstGeom prst="rect">
            <a:avLst/>
          </a:prstGeom>
        </p:spPr>
        <p:txBody>
          <a:bodyPr anchor="ctr" anchorCtr="0"/>
          <a:lstStyle>
            <a:lvl1pPr>
              <a:defRPr lang="en-US" smtClean="0"/>
            </a:lvl1pPr>
          </a:lstStyle>
          <a:p>
            <a:fld id="{1E92561D-3BA1-644F-A5FA-04D921FDB8AB}" type="slidenum">
              <a:rPr lang="en-US" smtClean="0"/>
              <a:pPr/>
              <a:t>‹#›</a:t>
            </a:fld>
            <a:endParaRPr lang="en-US"/>
          </a:p>
        </p:txBody>
      </p:sp>
    </p:spTree>
    <p:extLst>
      <p:ext uri="{BB962C8B-B14F-4D97-AF65-F5344CB8AC3E}">
        <p14:creationId xmlns:p14="http://schemas.microsoft.com/office/powerpoint/2010/main" val="369756472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ble Wide">
    <p:spTree>
      <p:nvGrpSpPr>
        <p:cNvPr id="1" name=""/>
        <p:cNvGrpSpPr/>
        <p:nvPr/>
      </p:nvGrpSpPr>
      <p:grpSpPr>
        <a:xfrm>
          <a:off x="0" y="0"/>
          <a:ext cx="0" cy="0"/>
          <a:chOff x="0" y="0"/>
          <a:chExt cx="0" cy="0"/>
        </a:xfrm>
      </p:grpSpPr>
      <p:sp>
        <p:nvSpPr>
          <p:cNvPr id="2" name="Title 1"/>
          <p:cNvSpPr>
            <a:spLocks noGrp="1"/>
          </p:cNvSpPr>
          <p:nvPr>
            <p:ph type="title"/>
          </p:nvPr>
        </p:nvSpPr>
        <p:spPr>
          <a:xfrm>
            <a:off x="365760" y="731520"/>
            <a:ext cx="2743200" cy="1645920"/>
          </a:xfrm>
        </p:spPr>
        <p:txBody>
          <a:bodyPr anchor="t" anchorCtr="0">
            <a:noAutofit/>
          </a:bodyPr>
          <a:lstStyle>
            <a:lvl1pPr>
              <a:defRPr sz="3600"/>
            </a:lvl1pPr>
          </a:lstStyle>
          <a:p>
            <a:r>
              <a:rPr lang="en-US"/>
              <a:t>Click to edit Master title style</a:t>
            </a:r>
          </a:p>
        </p:txBody>
      </p:sp>
      <p:sp>
        <p:nvSpPr>
          <p:cNvPr id="7" name="Footer Placeholder 4"/>
          <p:cNvSpPr>
            <a:spLocks noGrp="1"/>
          </p:cNvSpPr>
          <p:nvPr>
            <p:ph type="ftr" sz="quarter" idx="3"/>
          </p:nvPr>
        </p:nvSpPr>
        <p:spPr>
          <a:xfrm>
            <a:off x="1991807" y="6416836"/>
            <a:ext cx="5687568" cy="365125"/>
          </a:xfrm>
          <a:prstGeom prst="rect">
            <a:avLst/>
          </a:prstGeom>
        </p:spPr>
        <p:txBody>
          <a:bodyPr anchor="ctr" anchorCtr="0"/>
          <a:lstStyle>
            <a:lvl1pPr>
              <a:defRPr lang="en-US" smtClean="0"/>
            </a:lvl1pPr>
          </a:lstStyle>
          <a:p>
            <a:r>
              <a:rPr lang="en-US"/>
              <a:t>Insert Presentation Title</a:t>
            </a:r>
          </a:p>
        </p:txBody>
      </p:sp>
      <p:sp>
        <p:nvSpPr>
          <p:cNvPr id="15" name="Text Placeholder 14"/>
          <p:cNvSpPr>
            <a:spLocks noGrp="1"/>
          </p:cNvSpPr>
          <p:nvPr>
            <p:ph type="body" sz="quarter" idx="12"/>
          </p:nvPr>
        </p:nvSpPr>
        <p:spPr>
          <a:xfrm>
            <a:off x="365760" y="2377440"/>
            <a:ext cx="2743200" cy="3794761"/>
          </a:xfrm>
        </p:spPr>
        <p:txBody>
          <a:bodyPr>
            <a:noAutofit/>
          </a:bodyPr>
          <a:lstStyle>
            <a:lvl1pPr marL="0" indent="0">
              <a:spcBef>
                <a:spcPts val="800"/>
              </a:spcBef>
              <a:buFontTx/>
              <a:buNone/>
              <a:tabLst/>
              <a:defRPr>
                <a:solidFill>
                  <a:srgbClr val="000000"/>
                </a:solidFill>
              </a:defRPr>
            </a:lvl1pPr>
            <a:lvl2pPr marL="457154" indent="0">
              <a:spcBef>
                <a:spcPts val="800"/>
              </a:spcBef>
              <a:buNone/>
              <a:defRPr>
                <a:solidFill>
                  <a:srgbClr val="000000"/>
                </a:solidFill>
              </a:defRPr>
            </a:lvl2pPr>
            <a:lvl3pPr marL="914310" indent="0">
              <a:spcBef>
                <a:spcPts val="800"/>
              </a:spcBef>
              <a:buNone/>
              <a:defRPr>
                <a:solidFill>
                  <a:srgbClr val="000000"/>
                </a:solidFill>
              </a:defRPr>
            </a:lvl3pPr>
            <a:lvl4pPr marL="1371464" indent="0">
              <a:spcBef>
                <a:spcPts val="800"/>
              </a:spcBef>
              <a:buNone/>
              <a:defRPr>
                <a:solidFill>
                  <a:srgbClr val="000000"/>
                </a:solidFill>
              </a:defRPr>
            </a:lvl4pPr>
            <a:lvl5pPr marL="1828618" indent="0">
              <a:spcBef>
                <a:spcPts val="800"/>
              </a:spcBef>
              <a:buNone/>
              <a:defRPr>
                <a:solidFill>
                  <a:srgbClr val="000000"/>
                </a:solidFill>
              </a:defRPr>
            </a:lvl5pPr>
          </a:lstStyle>
          <a:p>
            <a:pPr lvl="0"/>
            <a:r>
              <a:rPr lang="en-US"/>
              <a:t>Click to edit Master text styles</a:t>
            </a:r>
          </a:p>
        </p:txBody>
      </p:sp>
      <p:sp>
        <p:nvSpPr>
          <p:cNvPr id="17" name="Text Placeholder 16"/>
          <p:cNvSpPr>
            <a:spLocks noGrp="1"/>
          </p:cNvSpPr>
          <p:nvPr>
            <p:ph type="body" sz="quarter" idx="13" hasCustomPrompt="1"/>
          </p:nvPr>
        </p:nvSpPr>
        <p:spPr>
          <a:xfrm>
            <a:off x="3200400" y="1072322"/>
            <a:ext cx="5577840" cy="457200"/>
          </a:xfrm>
        </p:spPr>
        <p:txBody>
          <a:bodyPr anchor="ctr">
            <a:noAutofit/>
          </a:bodyPr>
          <a:lstStyle>
            <a:lvl1pPr marL="0" indent="0">
              <a:buNone/>
              <a:defRPr sz="1800" b="1">
                <a:solidFill>
                  <a:schemeClr val="tx2"/>
                </a:solidFill>
                <a:latin typeface="Calibri" panose="020F0502020204030204" pitchFamily="34" charset="0"/>
                <a:cs typeface="Calibri" panose="020F0502020204030204" pitchFamily="34" charset="0"/>
              </a:defRPr>
            </a:lvl1pPr>
            <a:lvl2pPr marL="457154" indent="0">
              <a:buNone/>
              <a:defRPr b="1">
                <a:latin typeface="+mn-lt"/>
              </a:defRPr>
            </a:lvl2pPr>
            <a:lvl3pPr marL="914310" indent="0">
              <a:buNone/>
              <a:defRPr b="1">
                <a:latin typeface="+mn-lt"/>
              </a:defRPr>
            </a:lvl3pPr>
            <a:lvl4pPr marL="1371464" indent="0">
              <a:buNone/>
              <a:defRPr b="1">
                <a:latin typeface="+mn-lt"/>
              </a:defRPr>
            </a:lvl4pPr>
            <a:lvl5pPr marL="1828618" indent="0">
              <a:buNone/>
              <a:defRPr b="1">
                <a:latin typeface="+mn-lt"/>
              </a:defRPr>
            </a:lvl5pPr>
          </a:lstStyle>
          <a:p>
            <a:pPr lvl="0"/>
            <a:r>
              <a:rPr lang="en-US"/>
              <a:t>Table title</a:t>
            </a:r>
          </a:p>
        </p:txBody>
      </p:sp>
      <p:sp>
        <p:nvSpPr>
          <p:cNvPr id="4" name="Table Placeholder 3">
            <a:extLst>
              <a:ext uri="{FF2B5EF4-FFF2-40B4-BE49-F238E27FC236}">
                <a16:creationId xmlns:a16="http://schemas.microsoft.com/office/drawing/2014/main" id="{E8F3D3E6-0559-D14F-AD12-67F8B45CC78C}"/>
              </a:ext>
            </a:extLst>
          </p:cNvPr>
          <p:cNvSpPr>
            <a:spLocks noGrp="1"/>
          </p:cNvSpPr>
          <p:nvPr>
            <p:ph type="tbl" sz="quarter" idx="16"/>
          </p:nvPr>
        </p:nvSpPr>
        <p:spPr>
          <a:xfrm>
            <a:off x="3200402" y="1529523"/>
            <a:ext cx="5578475" cy="4642672"/>
          </a:xfrm>
        </p:spPr>
        <p:txBody>
          <a:bodyPr/>
          <a:lstStyle>
            <a:lvl1pPr marL="0" indent="0">
              <a:buFontTx/>
              <a:buNone/>
              <a:defRPr sz="1600">
                <a:solidFill>
                  <a:schemeClr val="tx1"/>
                </a:solidFill>
              </a:defRPr>
            </a:lvl1pPr>
          </a:lstStyle>
          <a:p>
            <a:r>
              <a:rPr lang="en-US"/>
              <a:t>Click icon to add table</a:t>
            </a:r>
          </a:p>
        </p:txBody>
      </p:sp>
      <p:sp>
        <p:nvSpPr>
          <p:cNvPr id="8" name="Slide Number Placeholder 5">
            <a:extLst>
              <a:ext uri="{FF2B5EF4-FFF2-40B4-BE49-F238E27FC236}">
                <a16:creationId xmlns:a16="http://schemas.microsoft.com/office/drawing/2014/main" id="{12698777-D7FD-7540-9B4A-0093CAF1E62F}"/>
              </a:ext>
            </a:extLst>
          </p:cNvPr>
          <p:cNvSpPr>
            <a:spLocks noGrp="1"/>
          </p:cNvSpPr>
          <p:nvPr>
            <p:ph type="sldNum" sz="quarter" idx="4"/>
          </p:nvPr>
        </p:nvSpPr>
        <p:spPr>
          <a:xfrm>
            <a:off x="8392523" y="6416836"/>
            <a:ext cx="720001" cy="365125"/>
          </a:xfrm>
          <a:prstGeom prst="rect">
            <a:avLst/>
          </a:prstGeom>
        </p:spPr>
        <p:txBody>
          <a:bodyPr anchor="ctr" anchorCtr="0"/>
          <a:lstStyle>
            <a:lvl1pPr>
              <a:defRPr lang="en-US" smtClean="0"/>
            </a:lvl1pPr>
          </a:lstStyle>
          <a:p>
            <a:fld id="{1E92561D-3BA1-644F-A5FA-04D921FDB8AB}" type="slidenum">
              <a:rPr lang="en-US" smtClean="0"/>
              <a:pPr/>
              <a:t>‹#›</a:t>
            </a:fld>
            <a:endParaRPr lang="en-US"/>
          </a:p>
        </p:txBody>
      </p:sp>
    </p:spTree>
    <p:extLst>
      <p:ext uri="{BB962C8B-B14F-4D97-AF65-F5344CB8AC3E}">
        <p14:creationId xmlns:p14="http://schemas.microsoft.com/office/powerpoint/2010/main" val="19775332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Photo">
    <p:spTree>
      <p:nvGrpSpPr>
        <p:cNvPr id="1" name=""/>
        <p:cNvGrpSpPr/>
        <p:nvPr/>
      </p:nvGrpSpPr>
      <p:grpSpPr>
        <a:xfrm>
          <a:off x="0" y="0"/>
          <a:ext cx="0" cy="0"/>
          <a:chOff x="0" y="0"/>
          <a:chExt cx="0" cy="0"/>
        </a:xfrm>
      </p:grpSpPr>
      <p:sp>
        <p:nvSpPr>
          <p:cNvPr id="3" name="Picture Placeholder 2"/>
          <p:cNvSpPr>
            <a:spLocks noGrp="1"/>
          </p:cNvSpPr>
          <p:nvPr>
            <p:ph type="pic" idx="1" hasCustomPrompt="1"/>
          </p:nvPr>
        </p:nvSpPr>
        <p:spPr>
          <a:xfrm>
            <a:off x="4754875" y="360001"/>
            <a:ext cx="4023360" cy="6498000"/>
          </a:xfrm>
        </p:spPr>
        <p:txBody>
          <a:bodyPr anchor="t"/>
          <a:lstStyle>
            <a:lvl1pPr marL="0" indent="0">
              <a:buNone/>
              <a:defRPr sz="1600"/>
            </a:lvl1pPr>
            <a:lvl2pPr marL="457154" indent="0">
              <a:buNone/>
              <a:defRPr sz="2800"/>
            </a:lvl2pPr>
            <a:lvl3pPr marL="914310" indent="0">
              <a:buNone/>
              <a:defRPr sz="2400"/>
            </a:lvl3pPr>
            <a:lvl4pPr marL="1371464" indent="0">
              <a:buNone/>
              <a:defRPr sz="2000"/>
            </a:lvl4pPr>
            <a:lvl5pPr marL="1828618" indent="0">
              <a:buNone/>
              <a:defRPr sz="2000"/>
            </a:lvl5pPr>
            <a:lvl6pPr marL="2285772" indent="0">
              <a:buNone/>
              <a:defRPr sz="2000"/>
            </a:lvl6pPr>
            <a:lvl7pPr marL="2742926" indent="0">
              <a:buNone/>
              <a:defRPr sz="2000"/>
            </a:lvl7pPr>
            <a:lvl8pPr marL="3200080" indent="0">
              <a:buNone/>
              <a:defRPr sz="2000"/>
            </a:lvl8pPr>
            <a:lvl9pPr marL="3657234" indent="0">
              <a:buNone/>
              <a:defRPr sz="2000"/>
            </a:lvl9pPr>
          </a:lstStyle>
          <a:p>
            <a:r>
              <a:rPr lang="en-US"/>
              <a:t>picture</a:t>
            </a:r>
          </a:p>
        </p:txBody>
      </p:sp>
      <p:sp>
        <p:nvSpPr>
          <p:cNvPr id="11" name="Title 1"/>
          <p:cNvSpPr>
            <a:spLocks noGrp="1"/>
          </p:cNvSpPr>
          <p:nvPr>
            <p:ph type="title"/>
          </p:nvPr>
        </p:nvSpPr>
        <p:spPr>
          <a:xfrm>
            <a:off x="365762" y="731520"/>
            <a:ext cx="4061547" cy="1645920"/>
          </a:xfrm>
        </p:spPr>
        <p:txBody>
          <a:bodyPr anchor="t" anchorCtr="0">
            <a:noAutofit/>
          </a:bodyPr>
          <a:lstStyle>
            <a:lvl1pPr>
              <a:defRPr sz="3600"/>
            </a:lvl1pPr>
          </a:lstStyle>
          <a:p>
            <a:r>
              <a:rPr lang="en-US"/>
              <a:t>Click to edit Master title style</a:t>
            </a:r>
          </a:p>
        </p:txBody>
      </p:sp>
      <p:sp>
        <p:nvSpPr>
          <p:cNvPr id="12" name="Text Placeholder 14"/>
          <p:cNvSpPr>
            <a:spLocks noGrp="1"/>
          </p:cNvSpPr>
          <p:nvPr>
            <p:ph type="body" sz="quarter" idx="12"/>
          </p:nvPr>
        </p:nvSpPr>
        <p:spPr>
          <a:xfrm>
            <a:off x="365765" y="2377440"/>
            <a:ext cx="4062593" cy="3794755"/>
          </a:xfrm>
        </p:spPr>
        <p:txBody>
          <a:bodyPr vert="horz" lIns="91440" tIns="45720" rIns="91440" bIns="45720" rtlCol="0">
            <a:noAutofit/>
          </a:bodyPr>
          <a:lstStyle>
            <a:lvl1pPr>
              <a:defRPr lang="en-US" dirty="0"/>
            </a:lvl1pPr>
            <a:lvl2pPr>
              <a:defRPr lang="en-US" dirty="0"/>
            </a:lvl2pPr>
            <a:lvl3pPr>
              <a:defRPr lang="en-US" dirty="0"/>
            </a:lvl3pPr>
            <a:lvl4pPr>
              <a:defRPr lang="en-US" dirty="0"/>
            </a:lvl4pPr>
            <a:lvl5pPr>
              <a:defRPr lang="en-US" dirty="0"/>
            </a:lvl5pPr>
          </a:lstStyle>
          <a:p>
            <a:pPr marL="171446" lvl="0" indent="-171446" defTabSz="685783">
              <a:spcBef>
                <a:spcPts val="1200"/>
              </a:spcBef>
            </a:pPr>
            <a:r>
              <a:rPr lang="en-US"/>
              <a:t>Click to edit Master text styles</a:t>
            </a:r>
          </a:p>
          <a:p>
            <a:pPr marL="514337" lvl="1" indent="-171446" defTabSz="685783">
              <a:spcBef>
                <a:spcPts val="600"/>
              </a:spcBef>
            </a:pPr>
            <a:r>
              <a:rPr lang="en-US"/>
              <a:t>Second level</a:t>
            </a:r>
          </a:p>
          <a:p>
            <a:pPr marL="857228" lvl="2" indent="-171446" defTabSz="685783">
              <a:spcBef>
                <a:spcPts val="400"/>
              </a:spcBef>
            </a:pPr>
            <a:r>
              <a:rPr lang="en-US"/>
              <a:t>Third level</a:t>
            </a:r>
          </a:p>
          <a:p>
            <a:pPr marL="1200120" lvl="3" indent="-171446" defTabSz="685783">
              <a:spcBef>
                <a:spcPts val="200"/>
              </a:spcBef>
            </a:pPr>
            <a:r>
              <a:rPr lang="en-US"/>
              <a:t>Fourth level</a:t>
            </a:r>
          </a:p>
          <a:p>
            <a:pPr marL="1543012" lvl="4" indent="-171446" defTabSz="685783">
              <a:spcBef>
                <a:spcPts val="200"/>
              </a:spcBef>
            </a:pPr>
            <a:r>
              <a:rPr lang="en-US"/>
              <a:t>Fifth level</a:t>
            </a:r>
          </a:p>
        </p:txBody>
      </p:sp>
      <p:sp>
        <p:nvSpPr>
          <p:cNvPr id="15" name="Footer Placeholder 4"/>
          <p:cNvSpPr>
            <a:spLocks noGrp="1"/>
          </p:cNvSpPr>
          <p:nvPr>
            <p:ph type="ftr" sz="quarter" idx="3"/>
          </p:nvPr>
        </p:nvSpPr>
        <p:spPr>
          <a:xfrm>
            <a:off x="1991807" y="6416836"/>
            <a:ext cx="5687568" cy="365125"/>
          </a:xfrm>
          <a:prstGeom prst="rect">
            <a:avLst/>
          </a:prstGeom>
        </p:spPr>
        <p:txBody>
          <a:bodyPr anchor="ctr" anchorCtr="0"/>
          <a:lstStyle>
            <a:lvl1pPr>
              <a:defRPr lang="en-US" smtClean="0"/>
            </a:lvl1pPr>
          </a:lstStyle>
          <a:p>
            <a:r>
              <a:rPr lang="en-US"/>
              <a:t>Insert Presentation Title</a:t>
            </a:r>
          </a:p>
        </p:txBody>
      </p:sp>
      <p:sp>
        <p:nvSpPr>
          <p:cNvPr id="7" name="Slide Number Placeholder 5">
            <a:extLst>
              <a:ext uri="{FF2B5EF4-FFF2-40B4-BE49-F238E27FC236}">
                <a16:creationId xmlns:a16="http://schemas.microsoft.com/office/drawing/2014/main" id="{CC656A8C-37A5-4043-98FD-7B2D1474C940}"/>
              </a:ext>
            </a:extLst>
          </p:cNvPr>
          <p:cNvSpPr>
            <a:spLocks noGrp="1"/>
          </p:cNvSpPr>
          <p:nvPr>
            <p:ph type="sldNum" sz="quarter" idx="4"/>
          </p:nvPr>
        </p:nvSpPr>
        <p:spPr>
          <a:xfrm>
            <a:off x="8392523" y="6416836"/>
            <a:ext cx="720001" cy="365125"/>
          </a:xfrm>
          <a:prstGeom prst="rect">
            <a:avLst/>
          </a:prstGeom>
        </p:spPr>
        <p:txBody>
          <a:bodyPr anchor="ctr" anchorCtr="0"/>
          <a:lstStyle>
            <a:lvl1pPr>
              <a:defRPr lang="en-US" smtClean="0"/>
            </a:lvl1pPr>
          </a:lstStyle>
          <a:p>
            <a:fld id="{1E92561D-3BA1-644F-A5FA-04D921FDB8AB}" type="slidenum">
              <a:rPr lang="en-US" smtClean="0"/>
              <a:pPr/>
              <a:t>‹#›</a:t>
            </a:fld>
            <a:endParaRPr lang="en-US"/>
          </a:p>
        </p:txBody>
      </p:sp>
      <p:sp>
        <p:nvSpPr>
          <p:cNvPr id="13" name="Rectangle 12">
            <a:extLst>
              <a:ext uri="{FF2B5EF4-FFF2-40B4-BE49-F238E27FC236}">
                <a16:creationId xmlns:a16="http://schemas.microsoft.com/office/drawing/2014/main" id="{EB4DD9AE-41E3-7D4E-8FA4-E93EE8C8C372}"/>
              </a:ext>
            </a:extLst>
          </p:cNvPr>
          <p:cNvSpPr/>
          <p:nvPr userDrawn="1"/>
        </p:nvSpPr>
        <p:spPr>
          <a:xfrm>
            <a:off x="8424000" y="360000"/>
            <a:ext cx="360000" cy="36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Tree>
    <p:extLst>
      <p:ext uri="{BB962C8B-B14F-4D97-AF65-F5344CB8AC3E}">
        <p14:creationId xmlns:p14="http://schemas.microsoft.com/office/powerpoint/2010/main" val="385243227"/>
      </p:ext>
    </p:extLst>
  </p:cSld>
  <p:clrMapOvr>
    <a:masterClrMapping/>
  </p:clrMapOvr>
  <p:extLst>
    <p:ext uri="{DCECCB84-F9BA-43D5-87BE-67443E8EF086}">
      <p15:sldGuideLst xmlns:p15="http://schemas.microsoft.com/office/powerpoint/2012/main">
        <p15:guide id="3" orient="horz" pos="2160" userDrawn="1">
          <p15:clr>
            <a:srgbClr val="FBAE40"/>
          </p15:clr>
        </p15:guide>
        <p15:guide id="4" pos="288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Frame Photo">
    <p:spTree>
      <p:nvGrpSpPr>
        <p:cNvPr id="1" name=""/>
        <p:cNvGrpSpPr/>
        <p:nvPr/>
      </p:nvGrpSpPr>
      <p:grpSpPr>
        <a:xfrm>
          <a:off x="0" y="0"/>
          <a:ext cx="0" cy="0"/>
          <a:chOff x="0" y="0"/>
          <a:chExt cx="0" cy="0"/>
        </a:xfrm>
      </p:grpSpPr>
      <p:sp>
        <p:nvSpPr>
          <p:cNvPr id="9" name="Footer Placeholder 4"/>
          <p:cNvSpPr>
            <a:spLocks noGrp="1"/>
          </p:cNvSpPr>
          <p:nvPr>
            <p:ph type="ftr" sz="quarter" idx="3"/>
          </p:nvPr>
        </p:nvSpPr>
        <p:spPr>
          <a:xfrm>
            <a:off x="1991807" y="6416836"/>
            <a:ext cx="5687568" cy="365125"/>
          </a:xfrm>
          <a:prstGeom prst="rect">
            <a:avLst/>
          </a:prstGeom>
        </p:spPr>
        <p:txBody>
          <a:bodyPr anchor="ctr" anchorCtr="0"/>
          <a:lstStyle>
            <a:lvl1pPr>
              <a:defRPr lang="en-US" smtClean="0"/>
            </a:lvl1pPr>
          </a:lstStyle>
          <a:p>
            <a:r>
              <a:rPr lang="en-US"/>
              <a:t>Insert Presentation Title</a:t>
            </a:r>
          </a:p>
        </p:txBody>
      </p:sp>
      <p:sp>
        <p:nvSpPr>
          <p:cNvPr id="3" name="Picture Placeholder 2">
            <a:extLst>
              <a:ext uri="{FF2B5EF4-FFF2-40B4-BE49-F238E27FC236}">
                <a16:creationId xmlns:a16="http://schemas.microsoft.com/office/drawing/2014/main" id="{7666DAD2-99FC-A24A-9F7A-32F81F026780}"/>
              </a:ext>
            </a:extLst>
          </p:cNvPr>
          <p:cNvSpPr>
            <a:spLocks noGrp="1"/>
          </p:cNvSpPr>
          <p:nvPr>
            <p:ph type="pic" sz="quarter" idx="13"/>
          </p:nvPr>
        </p:nvSpPr>
        <p:spPr>
          <a:xfrm>
            <a:off x="362880" y="360000"/>
            <a:ext cx="8420762" cy="5812177"/>
          </a:xfrm>
        </p:spPr>
        <p:txBody>
          <a:bodyPr/>
          <a:lstStyle>
            <a:lvl1pPr marL="0" indent="0">
              <a:buFontTx/>
              <a:buNone/>
              <a:defRPr sz="1600"/>
            </a:lvl1pPr>
          </a:lstStyle>
          <a:p>
            <a:r>
              <a:rPr lang="en-US"/>
              <a:t>Click icon to add picture</a:t>
            </a:r>
          </a:p>
        </p:txBody>
      </p:sp>
      <p:sp>
        <p:nvSpPr>
          <p:cNvPr id="5" name="Slide Number Placeholder 5">
            <a:extLst>
              <a:ext uri="{FF2B5EF4-FFF2-40B4-BE49-F238E27FC236}">
                <a16:creationId xmlns:a16="http://schemas.microsoft.com/office/drawing/2014/main" id="{72B410F5-BD20-E94B-871B-DCD9A95269B8}"/>
              </a:ext>
            </a:extLst>
          </p:cNvPr>
          <p:cNvSpPr>
            <a:spLocks noGrp="1"/>
          </p:cNvSpPr>
          <p:nvPr>
            <p:ph type="sldNum" sz="quarter" idx="4"/>
          </p:nvPr>
        </p:nvSpPr>
        <p:spPr>
          <a:xfrm>
            <a:off x="8392523" y="6416836"/>
            <a:ext cx="720001" cy="365125"/>
          </a:xfrm>
          <a:prstGeom prst="rect">
            <a:avLst/>
          </a:prstGeom>
        </p:spPr>
        <p:txBody>
          <a:bodyPr anchor="ctr" anchorCtr="0"/>
          <a:lstStyle>
            <a:lvl1pPr>
              <a:defRPr lang="en-US" smtClean="0"/>
            </a:lvl1pPr>
          </a:lstStyle>
          <a:p>
            <a:fld id="{1E92561D-3BA1-644F-A5FA-04D921FDB8AB}" type="slidenum">
              <a:rPr lang="en-US" smtClean="0"/>
              <a:pPr/>
              <a:t>‹#›</a:t>
            </a:fld>
            <a:endParaRPr lang="en-US"/>
          </a:p>
        </p:txBody>
      </p:sp>
    </p:spTree>
    <p:extLst>
      <p:ext uri="{BB962C8B-B14F-4D97-AF65-F5344CB8AC3E}">
        <p14:creationId xmlns:p14="http://schemas.microsoft.com/office/powerpoint/2010/main" val="26627280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9FD22-8563-F04D-AC26-70D01A90516D}"/>
              </a:ext>
            </a:extLst>
          </p:cNvPr>
          <p:cNvSpPr>
            <a:spLocks noGrp="1"/>
          </p:cNvSpPr>
          <p:nvPr>
            <p:ph type="title"/>
          </p:nvPr>
        </p:nvSpPr>
        <p:spPr>
          <a:xfrm>
            <a:off x="365760" y="731528"/>
            <a:ext cx="8412480" cy="731520"/>
          </a:xfrm>
        </p:spPr>
        <p:txBody>
          <a:bodyPr/>
          <a:lstStyle/>
          <a:p>
            <a:r>
              <a:rPr lang="en-US"/>
              <a:t>Click to edit Master title style</a:t>
            </a:r>
          </a:p>
        </p:txBody>
      </p:sp>
      <p:sp>
        <p:nvSpPr>
          <p:cNvPr id="3" name="Footer Placeholder 2">
            <a:extLst>
              <a:ext uri="{FF2B5EF4-FFF2-40B4-BE49-F238E27FC236}">
                <a16:creationId xmlns:a16="http://schemas.microsoft.com/office/drawing/2014/main" id="{A9C4814C-26D4-3747-9F05-4B49130E70BD}"/>
              </a:ext>
            </a:extLst>
          </p:cNvPr>
          <p:cNvSpPr>
            <a:spLocks noGrp="1"/>
          </p:cNvSpPr>
          <p:nvPr>
            <p:ph type="ftr" sz="quarter" idx="10"/>
          </p:nvPr>
        </p:nvSpPr>
        <p:spPr>
          <a:xfrm>
            <a:off x="1991807" y="6416836"/>
            <a:ext cx="5687568" cy="365125"/>
          </a:xfrm>
          <a:prstGeom prst="rect">
            <a:avLst/>
          </a:prstGeom>
        </p:spPr>
        <p:txBody>
          <a:bodyPr anchor="ctr" anchorCtr="0"/>
          <a:lstStyle>
            <a:lvl1pPr>
              <a:defRPr lang="en-US" smtClean="0"/>
            </a:lvl1pPr>
          </a:lstStyle>
          <a:p>
            <a:r>
              <a:rPr lang="en-US"/>
              <a:t>Insert Presentation Title</a:t>
            </a:r>
          </a:p>
        </p:txBody>
      </p:sp>
      <p:sp>
        <p:nvSpPr>
          <p:cNvPr id="4" name="Slide Number Placeholder 3">
            <a:extLst>
              <a:ext uri="{FF2B5EF4-FFF2-40B4-BE49-F238E27FC236}">
                <a16:creationId xmlns:a16="http://schemas.microsoft.com/office/drawing/2014/main" id="{05C20DD8-7062-BB48-BC84-D3F7567F99FB}"/>
              </a:ext>
            </a:extLst>
          </p:cNvPr>
          <p:cNvSpPr>
            <a:spLocks noGrp="1"/>
          </p:cNvSpPr>
          <p:nvPr>
            <p:ph type="sldNum" sz="quarter" idx="11"/>
          </p:nvPr>
        </p:nvSpPr>
        <p:spPr/>
        <p:txBody>
          <a:bodyPr anchor="ctr" anchorCtr="0"/>
          <a:lstStyle>
            <a:lvl1pPr>
              <a:defRPr lang="en-US" smtClean="0"/>
            </a:lvl1pPr>
          </a:lstStyle>
          <a:p>
            <a:fld id="{1E92561D-3BA1-644F-A5FA-04D921FDB8AB}" type="slidenum">
              <a:rPr lang="en-US" smtClean="0"/>
              <a:pPr/>
              <a:t>‹#›</a:t>
            </a:fld>
            <a:endParaRPr lang="en-US"/>
          </a:p>
        </p:txBody>
      </p:sp>
    </p:spTree>
    <p:extLst>
      <p:ext uri="{BB962C8B-B14F-4D97-AF65-F5344CB8AC3E}">
        <p14:creationId xmlns:p14="http://schemas.microsoft.com/office/powerpoint/2010/main" val="28131011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9" name="Footer Placeholder 4"/>
          <p:cNvSpPr>
            <a:spLocks noGrp="1"/>
          </p:cNvSpPr>
          <p:nvPr>
            <p:ph type="ftr" sz="quarter" idx="3"/>
          </p:nvPr>
        </p:nvSpPr>
        <p:spPr>
          <a:xfrm>
            <a:off x="1991807" y="6416836"/>
            <a:ext cx="5687568" cy="365125"/>
          </a:xfrm>
          <a:prstGeom prst="rect">
            <a:avLst/>
          </a:prstGeom>
        </p:spPr>
        <p:txBody>
          <a:bodyPr anchor="ctr" anchorCtr="0"/>
          <a:lstStyle>
            <a:lvl1pPr>
              <a:defRPr lang="en-US" smtClean="0"/>
            </a:lvl1pPr>
          </a:lstStyle>
          <a:p>
            <a:r>
              <a:rPr lang="en-US"/>
              <a:t>Insert Presentation Title</a:t>
            </a:r>
          </a:p>
        </p:txBody>
      </p:sp>
      <p:sp>
        <p:nvSpPr>
          <p:cNvPr id="4" name="Slide Number Placeholder 5">
            <a:extLst>
              <a:ext uri="{FF2B5EF4-FFF2-40B4-BE49-F238E27FC236}">
                <a16:creationId xmlns:a16="http://schemas.microsoft.com/office/drawing/2014/main" id="{69810E80-52E9-4140-9D3B-CC9B725C3334}"/>
              </a:ext>
            </a:extLst>
          </p:cNvPr>
          <p:cNvSpPr>
            <a:spLocks noGrp="1"/>
          </p:cNvSpPr>
          <p:nvPr>
            <p:ph type="sldNum" sz="quarter" idx="4"/>
          </p:nvPr>
        </p:nvSpPr>
        <p:spPr>
          <a:xfrm>
            <a:off x="8392523" y="6416836"/>
            <a:ext cx="720001" cy="365125"/>
          </a:xfrm>
          <a:prstGeom prst="rect">
            <a:avLst/>
          </a:prstGeom>
        </p:spPr>
        <p:txBody>
          <a:bodyPr anchor="ctr" anchorCtr="0"/>
          <a:lstStyle>
            <a:lvl1pPr>
              <a:defRPr lang="en-US" smtClean="0"/>
            </a:lvl1pPr>
          </a:lstStyle>
          <a:p>
            <a:fld id="{1E92561D-3BA1-644F-A5FA-04D921FDB8AB}" type="slidenum">
              <a:rPr lang="en-US" smtClean="0"/>
              <a:pPr/>
              <a:t>‹#›</a:t>
            </a:fld>
            <a:endParaRPr lang="en-US"/>
          </a:p>
        </p:txBody>
      </p:sp>
    </p:spTree>
    <p:extLst>
      <p:ext uri="{BB962C8B-B14F-4D97-AF65-F5344CB8AC3E}">
        <p14:creationId xmlns:p14="http://schemas.microsoft.com/office/powerpoint/2010/main" val="1894978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15B9599C-CCC9-D449-BA9A-C7AC784F05BC}"/>
              </a:ext>
            </a:extLst>
          </p:cNvPr>
          <p:cNvSpPr txBox="1"/>
          <p:nvPr userDrawn="1"/>
        </p:nvSpPr>
        <p:spPr bwMode="blackWhite">
          <a:xfrm>
            <a:off x="302721" y="6467946"/>
            <a:ext cx="2065513" cy="230832"/>
          </a:xfrm>
          <a:prstGeom prst="rect">
            <a:avLst/>
          </a:prstGeom>
          <a:noFill/>
        </p:spPr>
        <p:txBody>
          <a:bodyPr wrap="square" rtlCol="0">
            <a:spAutoFit/>
          </a:bodyPr>
          <a:lstStyle/>
          <a:p>
            <a:r>
              <a:rPr lang="en-US" sz="900" b="1" kern="1200">
                <a:solidFill>
                  <a:schemeClr val="tx2"/>
                </a:solidFill>
                <a:effectLst/>
                <a:latin typeface="+mn-lt"/>
                <a:ea typeface="+mn-ea"/>
                <a:cs typeface="+mn-cs"/>
              </a:rPr>
              <a:t>OMA </a:t>
            </a:r>
            <a:r>
              <a:rPr lang="en-US" sz="900" kern="1200">
                <a:solidFill>
                  <a:schemeClr val="tx2"/>
                </a:solidFill>
                <a:effectLst/>
                <a:latin typeface="+mj-lt"/>
                <a:ea typeface="+mn-ea"/>
                <a:cs typeface="+mn-cs"/>
              </a:rPr>
              <a:t>Ontario Medical Association </a:t>
            </a:r>
            <a:r>
              <a:rPr lang="en-US" sz="900" b="1" kern="1200">
                <a:solidFill>
                  <a:schemeClr val="tx2"/>
                </a:solidFill>
                <a:effectLst/>
                <a:latin typeface="+mj-lt"/>
                <a:ea typeface="+mn-ea"/>
                <a:cs typeface="+mn-cs"/>
              </a:rPr>
              <a:t>|</a:t>
            </a:r>
            <a:endParaRPr lang="en-US" sz="900" kern="1200">
              <a:solidFill>
                <a:schemeClr val="tx2"/>
              </a:solidFill>
              <a:effectLst/>
              <a:latin typeface="+mj-lt"/>
              <a:ea typeface="+mn-ea"/>
              <a:cs typeface="+mn-cs"/>
            </a:endParaRPr>
          </a:p>
        </p:txBody>
      </p:sp>
      <p:sp>
        <p:nvSpPr>
          <p:cNvPr id="2" name="Title Placeholder 1"/>
          <p:cNvSpPr>
            <a:spLocks noGrp="1"/>
          </p:cNvSpPr>
          <p:nvPr>
            <p:ph type="title"/>
          </p:nvPr>
        </p:nvSpPr>
        <p:spPr>
          <a:xfrm>
            <a:off x="365760" y="731528"/>
            <a:ext cx="8412480" cy="731520"/>
          </a:xfrm>
          <a:prstGeom prst="rect">
            <a:avLst/>
          </a:prstGeom>
        </p:spPr>
        <p:txBody>
          <a:bodyPr vert="horz" lIns="91440" tIns="45720" rIns="91440" bIns="45720" rtlCol="0" anchor="t">
            <a:noAutofit/>
          </a:bodyPr>
          <a:lstStyle/>
          <a:p>
            <a:pPr lvl="0" defTabSz="685783"/>
            <a:r>
              <a:rPr lang="en-US"/>
              <a:t>Click to edit Master title style</a:t>
            </a:r>
          </a:p>
        </p:txBody>
      </p:sp>
      <p:sp>
        <p:nvSpPr>
          <p:cNvPr id="3" name="Text Placeholder 2"/>
          <p:cNvSpPr>
            <a:spLocks noGrp="1"/>
          </p:cNvSpPr>
          <p:nvPr>
            <p:ph type="body" idx="1"/>
          </p:nvPr>
        </p:nvSpPr>
        <p:spPr>
          <a:xfrm>
            <a:off x="365759" y="1600200"/>
            <a:ext cx="8412480" cy="4572000"/>
          </a:xfrm>
          <a:prstGeom prst="rect">
            <a:avLst/>
          </a:prstGeom>
        </p:spPr>
        <p:txBody>
          <a:bodyPr vert="horz" lIns="91440" tIns="45720" rIns="91440" bIns="45720" rtlCol="0">
            <a:noAutofit/>
          </a:bodyPr>
          <a:lstStyle/>
          <a:p>
            <a:pPr marL="171446" lvl="0" indent="-171446" defTabSz="685783">
              <a:spcBef>
                <a:spcPts val="1200"/>
              </a:spcBef>
            </a:pPr>
            <a:r>
              <a:rPr lang="en-US"/>
              <a:t>Click to edit Master text styles</a:t>
            </a:r>
          </a:p>
          <a:p>
            <a:pPr marL="514337" lvl="1" indent="-171446" defTabSz="685783">
              <a:spcBef>
                <a:spcPts val="600"/>
              </a:spcBef>
            </a:pPr>
            <a:r>
              <a:rPr lang="en-US"/>
              <a:t>Second level</a:t>
            </a:r>
          </a:p>
          <a:p>
            <a:pPr marL="857228" lvl="2" indent="-171446" defTabSz="685783">
              <a:spcBef>
                <a:spcPts val="400"/>
              </a:spcBef>
            </a:pPr>
            <a:r>
              <a:rPr lang="en-US"/>
              <a:t>Third level</a:t>
            </a:r>
          </a:p>
          <a:p>
            <a:pPr marL="1200120" lvl="3" indent="-171446" defTabSz="685783">
              <a:spcBef>
                <a:spcPts val="200"/>
              </a:spcBef>
            </a:pPr>
            <a:r>
              <a:rPr lang="en-US"/>
              <a:t>Fourth level</a:t>
            </a:r>
          </a:p>
          <a:p>
            <a:pPr marL="1543012" lvl="4" indent="-171446" defTabSz="685783">
              <a:spcBef>
                <a:spcPts val="200"/>
              </a:spcBef>
            </a:pPr>
            <a:r>
              <a:rPr lang="en-US"/>
              <a:t>Fifth level</a:t>
            </a:r>
          </a:p>
        </p:txBody>
      </p:sp>
      <p:sp>
        <p:nvSpPr>
          <p:cNvPr id="8" name="Footer Placeholder 4"/>
          <p:cNvSpPr>
            <a:spLocks noGrp="1"/>
          </p:cNvSpPr>
          <p:nvPr>
            <p:ph type="ftr" sz="quarter" idx="3"/>
          </p:nvPr>
        </p:nvSpPr>
        <p:spPr>
          <a:xfrm>
            <a:off x="1993392" y="6400800"/>
            <a:ext cx="5486400" cy="365125"/>
          </a:xfrm>
          <a:prstGeom prst="rect">
            <a:avLst/>
          </a:prstGeom>
        </p:spPr>
        <p:txBody>
          <a:bodyPr anchor="ctr" anchorCtr="0"/>
          <a:lstStyle>
            <a:lvl1pPr algn="l">
              <a:defRPr sz="900">
                <a:solidFill>
                  <a:srgbClr val="001A72"/>
                </a:solidFill>
                <a:latin typeface="+mj-lt"/>
              </a:defRPr>
            </a:lvl1pPr>
          </a:lstStyle>
          <a:p>
            <a:r>
              <a:rPr lang="en-US"/>
              <a:t>Insert Presentation Title</a:t>
            </a:r>
          </a:p>
        </p:txBody>
      </p:sp>
      <p:sp>
        <p:nvSpPr>
          <p:cNvPr id="9" name="Slide Number Placeholder 5"/>
          <p:cNvSpPr>
            <a:spLocks noGrp="1"/>
          </p:cNvSpPr>
          <p:nvPr>
            <p:ph type="sldNum" sz="quarter" idx="4"/>
          </p:nvPr>
        </p:nvSpPr>
        <p:spPr>
          <a:xfrm>
            <a:off x="8392523" y="6400800"/>
            <a:ext cx="720001" cy="365125"/>
          </a:xfrm>
          <a:prstGeom prst="rect">
            <a:avLst/>
          </a:prstGeom>
        </p:spPr>
        <p:txBody>
          <a:bodyPr anchor="ctr" anchorCtr="0"/>
          <a:lstStyle>
            <a:lvl1pPr algn="r">
              <a:defRPr lang="en-US" sz="900" b="1" smtClean="0">
                <a:solidFill>
                  <a:srgbClr val="001A72"/>
                </a:solidFill>
                <a:latin typeface="+mj-lt"/>
              </a:defRPr>
            </a:lvl1pPr>
          </a:lstStyle>
          <a:p>
            <a:fld id="{1E92561D-3BA1-644F-A5FA-04D921FDB8AB}" type="slidenum">
              <a:rPr lang="en-US" smtClean="0"/>
              <a:pPr/>
              <a:t>‹#›</a:t>
            </a:fld>
            <a:endParaRPr lang="en-US"/>
          </a:p>
        </p:txBody>
      </p:sp>
      <p:sp>
        <p:nvSpPr>
          <p:cNvPr id="22" name="Rectangle 21">
            <a:extLst>
              <a:ext uri="{FF2B5EF4-FFF2-40B4-BE49-F238E27FC236}">
                <a16:creationId xmlns:a16="http://schemas.microsoft.com/office/drawing/2014/main" id="{E754F8C8-4C60-4141-9E91-325D4A2E0F51}"/>
              </a:ext>
              <a:ext uri="{C183D7F6-B498-43B3-948B-1728B52AA6E4}">
                <adec:decorative xmlns:adec="http://schemas.microsoft.com/office/drawing/2017/decorative" val="1"/>
              </a:ext>
            </a:extLst>
          </p:cNvPr>
          <p:cNvSpPr/>
          <p:nvPr userDrawn="1"/>
        </p:nvSpPr>
        <p:spPr>
          <a:xfrm>
            <a:off x="8424000" y="0"/>
            <a:ext cx="720000" cy="720000"/>
          </a:xfrm>
          <a:prstGeom prst="rect">
            <a:avLst/>
          </a:prstGeom>
          <a:solidFill>
            <a:srgbClr val="BFE1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23" name="Rectangle 22">
            <a:extLst>
              <a:ext uri="{FF2B5EF4-FFF2-40B4-BE49-F238E27FC236}">
                <a16:creationId xmlns:a16="http://schemas.microsoft.com/office/drawing/2014/main" id="{D67FD1CA-FD9B-3E4E-80B0-2EAD93D3D342}"/>
              </a:ext>
              <a:ext uri="{C183D7F6-B498-43B3-948B-1728B52AA6E4}">
                <adec:decorative xmlns:adec="http://schemas.microsoft.com/office/drawing/2017/decorative" val="1"/>
              </a:ext>
            </a:extLst>
          </p:cNvPr>
          <p:cNvSpPr/>
          <p:nvPr userDrawn="1"/>
        </p:nvSpPr>
        <p:spPr>
          <a:xfrm>
            <a:off x="8424000" y="360000"/>
            <a:ext cx="360000" cy="36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Tree>
    <p:extLst>
      <p:ext uri="{BB962C8B-B14F-4D97-AF65-F5344CB8AC3E}">
        <p14:creationId xmlns:p14="http://schemas.microsoft.com/office/powerpoint/2010/main" val="4094749521"/>
      </p:ext>
    </p:extLst>
  </p:cSld>
  <p:clrMap bg1="lt1" tx1="dk1" bg2="lt2" tx2="dk2" accent1="accent1" accent2="accent2" accent3="accent3" accent4="accent4" accent5="accent5" accent6="accent6" hlink="hlink" folHlink="folHlink"/>
  <p:sldLayoutIdLst>
    <p:sldLayoutId id="2147483701" r:id="rId1"/>
    <p:sldLayoutId id="2147483706" r:id="rId2"/>
    <p:sldLayoutId id="2147483718" r:id="rId3"/>
    <p:sldLayoutId id="2147483702" r:id="rId4"/>
    <p:sldLayoutId id="2147483704" r:id="rId5"/>
    <p:sldLayoutId id="2147483705" r:id="rId6"/>
    <p:sldLayoutId id="2147483707" r:id="rId7"/>
    <p:sldLayoutId id="2147483708" r:id="rId8"/>
    <p:sldLayoutId id="2147483709" r:id="rId9"/>
    <p:sldLayoutId id="2147483710" r:id="rId10"/>
    <p:sldLayoutId id="2147483711" r:id="rId11"/>
    <p:sldLayoutId id="2147483712" r:id="rId12"/>
    <p:sldLayoutId id="2147483713" r:id="rId13"/>
    <p:sldLayoutId id="2147483714" r:id="rId14"/>
    <p:sldLayoutId id="2147483715" r:id="rId15"/>
    <p:sldLayoutId id="2147483716" r:id="rId16"/>
    <p:sldLayoutId id="2147483717" r:id="rId17"/>
  </p:sldLayoutIdLst>
  <p:hf hdr="0" dt="0"/>
  <p:txStyles>
    <p:titleStyle>
      <a:lvl1pPr algn="l" defTabSz="914310" rtl="0" eaLnBrk="1" latinLnBrk="0" hangingPunct="1">
        <a:lnSpc>
          <a:spcPct val="90000"/>
        </a:lnSpc>
        <a:spcBef>
          <a:spcPct val="0"/>
        </a:spcBef>
        <a:buNone/>
        <a:defRPr lang="en-US" sz="3600" kern="1200" dirty="0">
          <a:solidFill>
            <a:schemeClr val="tx2"/>
          </a:solidFill>
          <a:latin typeface="+mj-lt"/>
          <a:ea typeface="+mj-ea"/>
          <a:cs typeface="+mj-cs"/>
        </a:defRPr>
      </a:lvl1pPr>
    </p:titleStyle>
    <p:bodyStyle>
      <a:lvl1pPr marL="228578" indent="-228578" algn="l" defTabSz="914310" rtl="0" eaLnBrk="1" latinLnBrk="0" hangingPunct="1">
        <a:lnSpc>
          <a:spcPct val="90000"/>
        </a:lnSpc>
        <a:spcBef>
          <a:spcPts val="1600"/>
        </a:spcBef>
        <a:buFont typeface="Arial" panose="020B0604020202020204" pitchFamily="34" charset="0"/>
        <a:buChar char="•"/>
        <a:defRPr lang="en-US" sz="1800" kern="1200" dirty="0">
          <a:solidFill>
            <a:srgbClr val="000000"/>
          </a:solidFill>
          <a:latin typeface="+mn-lt"/>
          <a:ea typeface="+mn-ea"/>
          <a:cs typeface="+mn-cs"/>
        </a:defRPr>
      </a:lvl1pPr>
      <a:lvl2pPr marL="685731" indent="-228578" algn="l" defTabSz="914310" rtl="0" eaLnBrk="1" latinLnBrk="0" hangingPunct="1">
        <a:lnSpc>
          <a:spcPct val="90000"/>
        </a:lnSpc>
        <a:spcBef>
          <a:spcPts val="800"/>
        </a:spcBef>
        <a:buFont typeface="Arial" panose="020B0604020202020204" pitchFamily="34" charset="0"/>
        <a:buChar char="•"/>
        <a:defRPr lang="en-US" sz="1800" kern="1200" dirty="0">
          <a:solidFill>
            <a:srgbClr val="000000"/>
          </a:solidFill>
          <a:latin typeface="+mn-lt"/>
          <a:ea typeface="+mn-ea"/>
          <a:cs typeface="+mn-cs"/>
        </a:defRPr>
      </a:lvl2pPr>
      <a:lvl3pPr marL="1142885" indent="-228578" algn="l" defTabSz="914310" rtl="0" eaLnBrk="1" latinLnBrk="0" hangingPunct="1">
        <a:lnSpc>
          <a:spcPct val="90000"/>
        </a:lnSpc>
        <a:spcBef>
          <a:spcPts val="533"/>
        </a:spcBef>
        <a:buFont typeface="Arial" panose="020B0604020202020204" pitchFamily="34" charset="0"/>
        <a:buChar char="•"/>
        <a:defRPr lang="en-US" sz="1600" kern="1200" dirty="0">
          <a:solidFill>
            <a:srgbClr val="000000"/>
          </a:solidFill>
          <a:latin typeface="+mn-lt"/>
          <a:ea typeface="+mn-ea"/>
          <a:cs typeface="+mn-cs"/>
        </a:defRPr>
      </a:lvl3pPr>
      <a:lvl4pPr marL="1600041" indent="-228578" algn="l" defTabSz="914310" rtl="0" eaLnBrk="1" latinLnBrk="0" hangingPunct="1">
        <a:lnSpc>
          <a:spcPct val="90000"/>
        </a:lnSpc>
        <a:spcBef>
          <a:spcPts val="267"/>
        </a:spcBef>
        <a:buFont typeface="Arial" panose="020B0604020202020204" pitchFamily="34" charset="0"/>
        <a:buChar char="•"/>
        <a:defRPr lang="en-US" sz="1400" kern="1200" dirty="0">
          <a:solidFill>
            <a:srgbClr val="000000"/>
          </a:solidFill>
          <a:latin typeface="+mn-lt"/>
          <a:ea typeface="+mn-ea"/>
          <a:cs typeface="+mn-cs"/>
        </a:defRPr>
      </a:lvl4pPr>
      <a:lvl5pPr marL="2057195" indent="-228578" algn="l" defTabSz="914310" rtl="0" eaLnBrk="1" latinLnBrk="0" hangingPunct="1">
        <a:lnSpc>
          <a:spcPct val="90000"/>
        </a:lnSpc>
        <a:spcBef>
          <a:spcPts val="267"/>
        </a:spcBef>
        <a:buFont typeface="Arial" panose="020B0604020202020204" pitchFamily="34" charset="0"/>
        <a:buChar char="•"/>
        <a:defRPr lang="en-US" sz="1400" kern="1200" dirty="0">
          <a:solidFill>
            <a:srgbClr val="000000"/>
          </a:solidFill>
          <a:latin typeface="+mn-lt"/>
          <a:ea typeface="+mn-ea"/>
          <a:cs typeface="+mn-cs"/>
        </a:defRPr>
      </a:lvl5pPr>
      <a:lvl6pPr marL="2514349" indent="-228578" algn="l" defTabSz="914310"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503" indent="-228578" algn="l" defTabSz="914310"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8658" indent="-228578" algn="l" defTabSz="914310"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5811" indent="-228578" algn="l" defTabSz="914310"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en-US"/>
      </a:defPPr>
      <a:lvl1pPr marL="0" algn="l" defTabSz="914310" rtl="0" eaLnBrk="1" latinLnBrk="0" hangingPunct="1">
        <a:defRPr sz="1801" kern="1200">
          <a:solidFill>
            <a:schemeClr val="tx1"/>
          </a:solidFill>
          <a:latin typeface="+mn-lt"/>
          <a:ea typeface="+mn-ea"/>
          <a:cs typeface="+mn-cs"/>
        </a:defRPr>
      </a:lvl1pPr>
      <a:lvl2pPr marL="457154" algn="l" defTabSz="914310" rtl="0" eaLnBrk="1" latinLnBrk="0" hangingPunct="1">
        <a:defRPr sz="1801" kern="1200">
          <a:solidFill>
            <a:schemeClr val="tx1"/>
          </a:solidFill>
          <a:latin typeface="+mn-lt"/>
          <a:ea typeface="+mn-ea"/>
          <a:cs typeface="+mn-cs"/>
        </a:defRPr>
      </a:lvl2pPr>
      <a:lvl3pPr marL="914310" algn="l" defTabSz="914310" rtl="0" eaLnBrk="1" latinLnBrk="0" hangingPunct="1">
        <a:defRPr sz="1801" kern="1200">
          <a:solidFill>
            <a:schemeClr val="tx1"/>
          </a:solidFill>
          <a:latin typeface="+mn-lt"/>
          <a:ea typeface="+mn-ea"/>
          <a:cs typeface="+mn-cs"/>
        </a:defRPr>
      </a:lvl3pPr>
      <a:lvl4pPr marL="1371464" algn="l" defTabSz="914310" rtl="0" eaLnBrk="1" latinLnBrk="0" hangingPunct="1">
        <a:defRPr sz="1801" kern="1200">
          <a:solidFill>
            <a:schemeClr val="tx1"/>
          </a:solidFill>
          <a:latin typeface="+mn-lt"/>
          <a:ea typeface="+mn-ea"/>
          <a:cs typeface="+mn-cs"/>
        </a:defRPr>
      </a:lvl4pPr>
      <a:lvl5pPr marL="1828618" algn="l" defTabSz="914310" rtl="0" eaLnBrk="1" latinLnBrk="0" hangingPunct="1">
        <a:defRPr sz="1801" kern="1200">
          <a:solidFill>
            <a:schemeClr val="tx1"/>
          </a:solidFill>
          <a:latin typeface="+mn-lt"/>
          <a:ea typeface="+mn-ea"/>
          <a:cs typeface="+mn-cs"/>
        </a:defRPr>
      </a:lvl5pPr>
      <a:lvl6pPr marL="2285772" algn="l" defTabSz="914310" rtl="0" eaLnBrk="1" latinLnBrk="0" hangingPunct="1">
        <a:defRPr sz="1801" kern="1200">
          <a:solidFill>
            <a:schemeClr val="tx1"/>
          </a:solidFill>
          <a:latin typeface="+mn-lt"/>
          <a:ea typeface="+mn-ea"/>
          <a:cs typeface="+mn-cs"/>
        </a:defRPr>
      </a:lvl6pPr>
      <a:lvl7pPr marL="2742926" algn="l" defTabSz="914310" rtl="0" eaLnBrk="1" latinLnBrk="0" hangingPunct="1">
        <a:defRPr sz="1801" kern="1200">
          <a:solidFill>
            <a:schemeClr val="tx1"/>
          </a:solidFill>
          <a:latin typeface="+mn-lt"/>
          <a:ea typeface="+mn-ea"/>
          <a:cs typeface="+mn-cs"/>
        </a:defRPr>
      </a:lvl7pPr>
      <a:lvl8pPr marL="3200080" algn="l" defTabSz="914310" rtl="0" eaLnBrk="1" latinLnBrk="0" hangingPunct="1">
        <a:defRPr sz="1801" kern="1200">
          <a:solidFill>
            <a:schemeClr val="tx1"/>
          </a:solidFill>
          <a:latin typeface="+mn-lt"/>
          <a:ea typeface="+mn-ea"/>
          <a:cs typeface="+mn-cs"/>
        </a:defRPr>
      </a:lvl8pPr>
      <a:lvl9pPr marL="3657234" algn="l" defTabSz="914310" rtl="0" eaLnBrk="1" latinLnBrk="0" hangingPunct="1">
        <a:defRPr sz="1801"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a:t>Active workforce, attrition, and growth, </a:t>
            </a:r>
            <a:r>
              <a:t>2009–2025</a:t>
            </a:r>
          </a:p>
        </p:txBody>
      </p:sp>
      <p:sp>
        <p:nvSpPr>
          <p:cNvPr id="3" name="Title 2"/>
          <p:cNvSpPr>
            <a:spLocks noGrp="1"/>
          </p:cNvSpPr>
          <p:nvPr>
            <p:ph type="ctrTitle"/>
          </p:nvPr>
        </p:nvSpPr>
        <p:spPr/>
        <p:txBody>
          <a:bodyPr/>
          <a:lstStyle/>
          <a:p>
            <a:r>
              <a:rPr sz="3000"/>
              <a:t>Lab Medicine </a:t>
            </a:r>
            <a:r>
              <a:rPr lang="en-CA" sz="3000"/>
              <a:t>Workforce – OPRC Data</a:t>
            </a:r>
            <a:endParaRPr sz="3000"/>
          </a:p>
        </p:txBody>
      </p:sp>
      <p:sp>
        <p:nvSpPr>
          <p:cNvPr id="6" name="Text Placeholder 5">
            <a:extLst>
              <a:ext uri="{FF2B5EF4-FFF2-40B4-BE49-F238E27FC236}">
                <a16:creationId xmlns:a16="http://schemas.microsoft.com/office/drawing/2014/main" id="{941F2273-0300-ADBF-3292-467E352915B0}"/>
              </a:ext>
            </a:extLst>
          </p:cNvPr>
          <p:cNvSpPr>
            <a:spLocks noGrp="1"/>
          </p:cNvSpPr>
          <p:nvPr>
            <p:ph type="body" sz="quarter" idx="12"/>
          </p:nvPr>
        </p:nvSpPr>
        <p:spPr/>
        <p:txBody>
          <a:bodyPr/>
          <a:lstStyle/>
          <a:p>
            <a:r>
              <a:rPr lang="en-CA"/>
              <a:t>Source: PIO (2009-2025) and PMTIO (2000-2025)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73739-5892-A4BB-7E75-B064E9C9A9D4}"/>
              </a:ext>
            </a:extLst>
          </p:cNvPr>
          <p:cNvSpPr>
            <a:spLocks noGrp="1"/>
          </p:cNvSpPr>
          <p:nvPr>
            <p:ph type="title"/>
          </p:nvPr>
        </p:nvSpPr>
        <p:spPr/>
        <p:txBody>
          <a:bodyPr/>
          <a:lstStyle/>
          <a:p>
            <a:r>
              <a:rPr lang="en-US"/>
              <a:t>Who is the OPRC</a:t>
            </a:r>
          </a:p>
        </p:txBody>
      </p:sp>
      <p:sp>
        <p:nvSpPr>
          <p:cNvPr id="3" name="Footer Placeholder 2">
            <a:extLst>
              <a:ext uri="{FF2B5EF4-FFF2-40B4-BE49-F238E27FC236}">
                <a16:creationId xmlns:a16="http://schemas.microsoft.com/office/drawing/2014/main" id="{A1E13B36-93EE-7744-74E1-F159713EB72E}"/>
              </a:ext>
            </a:extLst>
          </p:cNvPr>
          <p:cNvSpPr>
            <a:spLocks noGrp="1"/>
          </p:cNvSpPr>
          <p:nvPr>
            <p:ph type="ftr" sz="quarter" idx="10"/>
          </p:nvPr>
        </p:nvSpPr>
        <p:spPr/>
        <p:txBody>
          <a:bodyPr/>
          <a:lstStyle/>
          <a:p>
            <a:r>
              <a:rPr lang="en-US"/>
              <a:t>Insert Presentation Title</a:t>
            </a:r>
          </a:p>
        </p:txBody>
      </p:sp>
      <p:sp>
        <p:nvSpPr>
          <p:cNvPr id="4" name="Content Placeholder 3">
            <a:extLst>
              <a:ext uri="{FF2B5EF4-FFF2-40B4-BE49-F238E27FC236}">
                <a16:creationId xmlns:a16="http://schemas.microsoft.com/office/drawing/2014/main" id="{F849A8A1-D65F-7FBF-2297-8F73353E43AD}"/>
              </a:ext>
            </a:extLst>
          </p:cNvPr>
          <p:cNvSpPr>
            <a:spLocks noGrp="1"/>
          </p:cNvSpPr>
          <p:nvPr>
            <p:ph sz="quarter" idx="12"/>
          </p:nvPr>
        </p:nvSpPr>
        <p:spPr/>
        <p:txBody>
          <a:bodyPr/>
          <a:lstStyle/>
          <a:p>
            <a:pPr marL="0" indent="0">
              <a:buNone/>
            </a:pPr>
            <a:r>
              <a:rPr lang="en-US" sz="2800" b="1"/>
              <a:t>OPRC is the definitive source of information on physicians in practice and postgraduate medical training in Ontario.</a:t>
            </a:r>
          </a:p>
          <a:p>
            <a:pPr marL="0" indent="0">
              <a:buNone/>
            </a:pPr>
            <a:endParaRPr lang="en-US" sz="2800"/>
          </a:p>
          <a:p>
            <a:pPr marL="0" indent="0">
              <a:buNone/>
            </a:pPr>
            <a:r>
              <a:rPr lang="en-US" sz="2800"/>
              <a:t>Previously known as the “Ontario Physician Human Resources Data Centre", OPRC is governed by four organizations, The Ontario Ministry of Health, The College of Physicians and Surgeons of Ontario, The Council of Ontario Faculties of Medicine and The Ontario Medical Association.</a:t>
            </a:r>
          </a:p>
          <a:p>
            <a:pPr marL="0" indent="0">
              <a:buNone/>
            </a:pPr>
            <a:endParaRPr lang="en-US"/>
          </a:p>
        </p:txBody>
      </p:sp>
      <p:sp>
        <p:nvSpPr>
          <p:cNvPr id="5" name="Slide Number Placeholder 4">
            <a:extLst>
              <a:ext uri="{FF2B5EF4-FFF2-40B4-BE49-F238E27FC236}">
                <a16:creationId xmlns:a16="http://schemas.microsoft.com/office/drawing/2014/main" id="{DB4B4084-FDD0-6CB7-1BEA-50B2239F804F}"/>
              </a:ext>
            </a:extLst>
          </p:cNvPr>
          <p:cNvSpPr>
            <a:spLocks noGrp="1"/>
          </p:cNvSpPr>
          <p:nvPr>
            <p:ph type="sldNum" sz="quarter" idx="4"/>
          </p:nvPr>
        </p:nvSpPr>
        <p:spPr/>
        <p:txBody>
          <a:bodyPr/>
          <a:lstStyle/>
          <a:p>
            <a:fld id="{1E92561D-3BA1-644F-A5FA-04D921FDB8AB}" type="slidenum">
              <a:rPr lang="en-US" smtClean="0"/>
              <a:pPr/>
              <a:t>2</a:t>
            </a:fld>
            <a:endParaRPr lang="en-US"/>
          </a:p>
        </p:txBody>
      </p:sp>
    </p:spTree>
    <p:extLst>
      <p:ext uri="{BB962C8B-B14F-4D97-AF65-F5344CB8AC3E}">
        <p14:creationId xmlns:p14="http://schemas.microsoft.com/office/powerpoint/2010/main" val="6257927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AB3A2E-CE67-3D58-86AC-E76ABB52D47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FDCAF3A-06ED-C360-8191-756DD8EF7548}"/>
              </a:ext>
            </a:extLst>
          </p:cNvPr>
          <p:cNvSpPr>
            <a:spLocks noGrp="1"/>
          </p:cNvSpPr>
          <p:nvPr>
            <p:ph type="title"/>
          </p:nvPr>
        </p:nvSpPr>
        <p:spPr>
          <a:xfrm>
            <a:off x="506820" y="186269"/>
            <a:ext cx="8412480" cy="731520"/>
          </a:xfrm>
        </p:spPr>
        <p:txBody>
          <a:bodyPr/>
          <a:lstStyle/>
          <a:p>
            <a:r>
              <a:t>Lab Medicine Supply, 2009–2025</a:t>
            </a:r>
          </a:p>
        </p:txBody>
      </p:sp>
      <p:sp>
        <p:nvSpPr>
          <p:cNvPr id="6" name="Footer Placeholder 5">
            <a:extLst>
              <a:ext uri="{FF2B5EF4-FFF2-40B4-BE49-F238E27FC236}">
                <a16:creationId xmlns:a16="http://schemas.microsoft.com/office/drawing/2014/main" id="{2F912E39-F050-6148-E7F9-DD56DDB9C402}"/>
              </a:ext>
            </a:extLst>
          </p:cNvPr>
          <p:cNvSpPr>
            <a:spLocks noGrp="1"/>
          </p:cNvSpPr>
          <p:nvPr>
            <p:ph type="ftr" sz="quarter" idx="10"/>
          </p:nvPr>
        </p:nvSpPr>
        <p:spPr/>
        <p:txBody>
          <a:bodyPr/>
          <a:lstStyle/>
          <a:p>
            <a:r>
              <a:t>Lab Medicine Workforce Analysis</a:t>
            </a:r>
          </a:p>
        </p:txBody>
      </p:sp>
      <p:graphicFrame>
        <p:nvGraphicFramePr>
          <p:cNvPr id="12" name="Chart 0">
            <a:extLst>
              <a:ext uri="{FF2B5EF4-FFF2-40B4-BE49-F238E27FC236}">
                <a16:creationId xmlns:a16="http://schemas.microsoft.com/office/drawing/2014/main" id="{FF68527A-5B04-F0A8-B690-A637F0E5802A}"/>
              </a:ext>
            </a:extLst>
          </p:cNvPr>
          <p:cNvGraphicFramePr/>
          <p:nvPr>
            <p:extLst>
              <p:ext uri="{D42A27DB-BD31-4B8C-83A1-F6EECF244321}">
                <p14:modId xmlns:p14="http://schemas.microsoft.com/office/powerpoint/2010/main" val="3961416667"/>
              </p:ext>
            </p:extLst>
          </p:nvPr>
        </p:nvGraphicFramePr>
        <p:xfrm>
          <a:off x="224971" y="1309982"/>
          <a:ext cx="8014568" cy="4495732"/>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a:extLst>
              <a:ext uri="{FF2B5EF4-FFF2-40B4-BE49-F238E27FC236}">
                <a16:creationId xmlns:a16="http://schemas.microsoft.com/office/drawing/2014/main" id="{BA1ACF8A-8F7B-1588-4D56-DA2652ED02EF}"/>
              </a:ext>
            </a:extLst>
          </p:cNvPr>
          <p:cNvSpPr txBox="1"/>
          <p:nvPr/>
        </p:nvSpPr>
        <p:spPr>
          <a:xfrm>
            <a:off x="99391" y="5955171"/>
            <a:ext cx="8921235" cy="461665"/>
          </a:xfrm>
          <a:prstGeom prst="rect">
            <a:avLst/>
          </a:prstGeom>
          <a:noFill/>
        </p:spPr>
        <p:txBody>
          <a:bodyPr wrap="square" rtlCol="0">
            <a:spAutoFit/>
          </a:bodyPr>
          <a:lstStyle/>
          <a:p>
            <a:r>
              <a:rPr lang="en-CA" sz="1200"/>
              <a:t>2023 saw a sharp one-year drop, due to both a 2023 OPRC methodology change and an underlying decline in the Lab Medicine workforce. See appendix.</a:t>
            </a:r>
          </a:p>
        </p:txBody>
      </p:sp>
    </p:spTree>
    <p:extLst>
      <p:ext uri="{BB962C8B-B14F-4D97-AF65-F5344CB8AC3E}">
        <p14:creationId xmlns:p14="http://schemas.microsoft.com/office/powerpoint/2010/main" val="41069053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2E05D-0E30-0F54-F535-8BC8D3AC7AD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6D4B360-70AF-2554-D37E-63CE42BAEC81}"/>
              </a:ext>
            </a:extLst>
          </p:cNvPr>
          <p:cNvSpPr>
            <a:spLocks noGrp="1"/>
          </p:cNvSpPr>
          <p:nvPr>
            <p:ph type="title"/>
          </p:nvPr>
        </p:nvSpPr>
        <p:spPr>
          <a:xfrm>
            <a:off x="506820" y="186269"/>
            <a:ext cx="8412480" cy="731520"/>
          </a:xfrm>
        </p:spPr>
        <p:txBody>
          <a:bodyPr/>
          <a:lstStyle/>
          <a:p>
            <a:r>
              <a:t>Lab Medicine Supply, 2009–2025</a:t>
            </a:r>
          </a:p>
        </p:txBody>
      </p:sp>
      <p:sp>
        <p:nvSpPr>
          <p:cNvPr id="6" name="Footer Placeholder 5">
            <a:extLst>
              <a:ext uri="{FF2B5EF4-FFF2-40B4-BE49-F238E27FC236}">
                <a16:creationId xmlns:a16="http://schemas.microsoft.com/office/drawing/2014/main" id="{C75517D3-50A8-7751-5730-96F80E014F90}"/>
              </a:ext>
            </a:extLst>
          </p:cNvPr>
          <p:cNvSpPr>
            <a:spLocks noGrp="1"/>
          </p:cNvSpPr>
          <p:nvPr>
            <p:ph type="ftr" sz="quarter" idx="10"/>
          </p:nvPr>
        </p:nvSpPr>
        <p:spPr/>
        <p:txBody>
          <a:bodyPr/>
          <a:lstStyle/>
          <a:p>
            <a:r>
              <a:t>Lab Medicine Workforce Analysis</a:t>
            </a:r>
          </a:p>
        </p:txBody>
      </p:sp>
      <p:graphicFrame>
        <p:nvGraphicFramePr>
          <p:cNvPr id="12" name="Chart 0">
            <a:extLst>
              <a:ext uri="{FF2B5EF4-FFF2-40B4-BE49-F238E27FC236}">
                <a16:creationId xmlns:a16="http://schemas.microsoft.com/office/drawing/2014/main" id="{CE430E79-7CB3-292B-5FF6-1D6B74CF9997}"/>
              </a:ext>
            </a:extLst>
          </p:cNvPr>
          <p:cNvGraphicFramePr/>
          <p:nvPr/>
        </p:nvGraphicFramePr>
        <p:xfrm>
          <a:off x="224971" y="1309982"/>
          <a:ext cx="8534400" cy="4495732"/>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a:extLst>
              <a:ext uri="{FF2B5EF4-FFF2-40B4-BE49-F238E27FC236}">
                <a16:creationId xmlns:a16="http://schemas.microsoft.com/office/drawing/2014/main" id="{462E397F-3F29-4091-8514-5638EA678FA9}"/>
              </a:ext>
            </a:extLst>
          </p:cNvPr>
          <p:cNvSpPr txBox="1"/>
          <p:nvPr/>
        </p:nvSpPr>
        <p:spPr>
          <a:xfrm>
            <a:off x="99391" y="5955171"/>
            <a:ext cx="8921235" cy="461665"/>
          </a:xfrm>
          <a:prstGeom prst="rect">
            <a:avLst/>
          </a:prstGeom>
          <a:noFill/>
        </p:spPr>
        <p:txBody>
          <a:bodyPr wrap="square" rtlCol="0">
            <a:spAutoFit/>
          </a:bodyPr>
          <a:lstStyle/>
          <a:p>
            <a:r>
              <a:rPr lang="en-CA" sz="1200"/>
              <a:t>2023 saw a sharp one-year drop, due to both a 2023 OPRC methodology change and an underlying decline in the Lab Medicine workforce. See appendix.</a:t>
            </a:r>
          </a:p>
        </p:txBody>
      </p:sp>
      <p:sp>
        <p:nvSpPr>
          <p:cNvPr id="14" name="TextBox 13">
            <a:extLst>
              <a:ext uri="{FF2B5EF4-FFF2-40B4-BE49-F238E27FC236}">
                <a16:creationId xmlns:a16="http://schemas.microsoft.com/office/drawing/2014/main" id="{F154ABD2-89FA-0B37-3A3D-AEB87EB9A818}"/>
              </a:ext>
            </a:extLst>
          </p:cNvPr>
          <p:cNvSpPr txBox="1"/>
          <p:nvPr/>
        </p:nvSpPr>
        <p:spPr>
          <a:xfrm>
            <a:off x="571574" y="859512"/>
            <a:ext cx="7841193" cy="515526"/>
          </a:xfrm>
          <a:prstGeom prst="rect">
            <a:avLst/>
          </a:prstGeom>
          <a:noFill/>
        </p:spPr>
        <p:txBody>
          <a:bodyPr wrap="square" rtlCol="0">
            <a:spAutoFit/>
          </a:bodyPr>
          <a:lstStyle/>
          <a:p>
            <a:r>
              <a:rPr lang="en-US" sz="1400" b="1">
                <a:solidFill>
                  <a:schemeClr val="tx1">
                    <a:lumMod val="75000"/>
                    <a:lumOff val="25000"/>
                  </a:schemeClr>
                </a:solidFill>
                <a:latin typeface="+mj-lt"/>
                <a:ea typeface="Calibri" pitchFamily="34" charset="-122"/>
                <a:cs typeface="Calibri" pitchFamily="34" charset="-120"/>
              </a:rPr>
              <a:t>Per-capita supply peaked in 2021 and has since fallen back to the 2009 level; flat over a decade and a half.</a:t>
            </a:r>
          </a:p>
          <a:p>
            <a:endParaRPr lang="en-CA" b="1">
              <a:latin typeface="+mj-lt"/>
            </a:endParaRPr>
          </a:p>
        </p:txBody>
      </p:sp>
    </p:spTree>
    <p:extLst>
      <p:ext uri="{BB962C8B-B14F-4D97-AF65-F5344CB8AC3E}">
        <p14:creationId xmlns:p14="http://schemas.microsoft.com/office/powerpoint/2010/main" val="7712440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29474" y="277746"/>
            <a:ext cx="8412480" cy="731520"/>
          </a:xfrm>
        </p:spPr>
        <p:txBody>
          <a:bodyPr/>
          <a:lstStyle/>
          <a:p>
            <a:r>
              <a:rPr lang="en-CA"/>
              <a:t>Physicians per 100K Population by Specialty</a:t>
            </a:r>
            <a:endParaRPr/>
          </a:p>
        </p:txBody>
      </p:sp>
      <p:sp>
        <p:nvSpPr>
          <p:cNvPr id="6" name="Footer Placeholder 5"/>
          <p:cNvSpPr>
            <a:spLocks noGrp="1"/>
          </p:cNvSpPr>
          <p:nvPr>
            <p:ph type="ftr" sz="quarter" idx="10"/>
          </p:nvPr>
        </p:nvSpPr>
        <p:spPr/>
        <p:txBody>
          <a:bodyPr/>
          <a:lstStyle/>
          <a:p>
            <a:r>
              <a:t>Lab Medicine Workforce Analysis</a:t>
            </a:r>
          </a:p>
        </p:txBody>
      </p:sp>
      <p:graphicFrame>
        <p:nvGraphicFramePr>
          <p:cNvPr id="2" name="Chart Placeholder 1"/>
          <p:cNvGraphicFramePr>
            <a:graphicFrameLocks noGrp="1"/>
          </p:cNvGraphicFramePr>
          <p:nvPr>
            <p:ph type="chart" sz="quarter" idx="4294967295"/>
            <p:extLst>
              <p:ext uri="{D42A27DB-BD31-4B8C-83A1-F6EECF244321}">
                <p14:modId xmlns:p14="http://schemas.microsoft.com/office/powerpoint/2010/main" val="2341484996"/>
              </p:ext>
            </p:extLst>
          </p:nvPr>
        </p:nvGraphicFramePr>
        <p:xfrm>
          <a:off x="284479" y="1457472"/>
          <a:ext cx="8502469" cy="4362758"/>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Placeholder 4"/>
          <p:cNvSpPr>
            <a:spLocks noGrp="1"/>
          </p:cNvSpPr>
          <p:nvPr>
            <p:ph type="body" sz="quarter" idx="4294967295"/>
          </p:nvPr>
        </p:nvSpPr>
        <p:spPr>
          <a:xfrm>
            <a:off x="402046" y="917826"/>
            <a:ext cx="5918926" cy="457200"/>
          </a:xfrm>
        </p:spPr>
        <p:txBody>
          <a:bodyPr vert="horz" lIns="91440" tIns="45720" rIns="91440" bIns="45720" rtlCol="0" anchor="ctr">
            <a:noAutofit/>
          </a:bodyPr>
          <a:lstStyle/>
          <a:p>
            <a:pPr marL="0" indent="0">
              <a:buNone/>
            </a:pPr>
            <a:r>
              <a:rPr lang="en-CA" b="1">
                <a:solidFill>
                  <a:schemeClr val="tx2"/>
                </a:solidFill>
                <a:latin typeface="Calibri" panose="020F0502020204030204" pitchFamily="34" charset="0"/>
                <a:cs typeface="Calibri" panose="020F0502020204030204" pitchFamily="34" charset="0"/>
              </a:rPr>
              <a:t>2009–2025, indexed to 2009 = 100</a:t>
            </a:r>
            <a:endParaRPr lang="en-US" b="1">
              <a:solidFill>
                <a:schemeClr val="tx2"/>
              </a:solidFill>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134D3B95-B6A9-B8E4-0F29-14D2B9440E57}"/>
              </a:ext>
            </a:extLst>
          </p:cNvPr>
          <p:cNvSpPr txBox="1"/>
          <p:nvPr/>
        </p:nvSpPr>
        <p:spPr>
          <a:xfrm>
            <a:off x="320765" y="5955171"/>
            <a:ext cx="8502469" cy="461665"/>
          </a:xfrm>
          <a:prstGeom prst="rect">
            <a:avLst/>
          </a:prstGeom>
          <a:noFill/>
        </p:spPr>
        <p:txBody>
          <a:bodyPr wrap="square" rtlCol="0">
            <a:spAutoFit/>
          </a:bodyPr>
          <a:lstStyle/>
          <a:p>
            <a:r>
              <a:rPr lang="en-CA" sz="1200"/>
              <a:t>All Medical Specialties includes all physicians except Family Medicine, Surgical Specialties, and Laboratory Medicine (i.e., Internal Medicine, Pediatrics, and Other Specialty combined).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343A6-273C-15C1-FDDD-EAEB6E6DDFF1}"/>
              </a:ext>
            </a:extLst>
          </p:cNvPr>
          <p:cNvSpPr>
            <a:spLocks noGrp="1"/>
          </p:cNvSpPr>
          <p:nvPr>
            <p:ph type="title"/>
          </p:nvPr>
        </p:nvSpPr>
        <p:spPr>
          <a:xfrm>
            <a:off x="365760" y="365768"/>
            <a:ext cx="8412480" cy="731520"/>
          </a:xfrm>
        </p:spPr>
        <p:txBody>
          <a:bodyPr/>
          <a:lstStyle/>
          <a:p>
            <a:r>
              <a:rPr lang="en-CA"/>
              <a:t>Per-Capita Supply, Change Since 2019</a:t>
            </a:r>
          </a:p>
        </p:txBody>
      </p:sp>
      <p:sp>
        <p:nvSpPr>
          <p:cNvPr id="3" name="Footer Placeholder 2">
            <a:extLst>
              <a:ext uri="{FF2B5EF4-FFF2-40B4-BE49-F238E27FC236}">
                <a16:creationId xmlns:a16="http://schemas.microsoft.com/office/drawing/2014/main" id="{45C5BEFB-316E-C38C-14CC-E2794B4E2558}"/>
              </a:ext>
            </a:extLst>
          </p:cNvPr>
          <p:cNvSpPr>
            <a:spLocks noGrp="1"/>
          </p:cNvSpPr>
          <p:nvPr>
            <p:ph type="ftr" sz="quarter" idx="10"/>
          </p:nvPr>
        </p:nvSpPr>
        <p:spPr/>
        <p:txBody>
          <a:bodyPr/>
          <a:lstStyle/>
          <a:p>
            <a:r>
              <a:rPr lang="en-CA"/>
              <a:t>Lab Medicine Workforce Analysis</a:t>
            </a:r>
          </a:p>
        </p:txBody>
      </p:sp>
      <p:sp>
        <p:nvSpPr>
          <p:cNvPr id="4" name="Slide Number Placeholder 3">
            <a:extLst>
              <a:ext uri="{FF2B5EF4-FFF2-40B4-BE49-F238E27FC236}">
                <a16:creationId xmlns:a16="http://schemas.microsoft.com/office/drawing/2014/main" id="{67AF0F43-C3BD-B665-A0FD-9E0736861165}"/>
              </a:ext>
            </a:extLst>
          </p:cNvPr>
          <p:cNvSpPr>
            <a:spLocks noGrp="1"/>
          </p:cNvSpPr>
          <p:nvPr>
            <p:ph type="sldNum" sz="quarter" idx="11"/>
          </p:nvPr>
        </p:nvSpPr>
        <p:spPr/>
        <p:txBody>
          <a:bodyPr/>
          <a:lstStyle/>
          <a:p>
            <a:fld id="{1E92561D-3BA1-644F-A5FA-04D921FDB8AB}" type="slidenum">
              <a:rPr lang="en-US" smtClean="0"/>
              <a:pPr/>
              <a:t>6</a:t>
            </a:fld>
            <a:endParaRPr lang="en-US"/>
          </a:p>
        </p:txBody>
      </p:sp>
      <p:graphicFrame>
        <p:nvGraphicFramePr>
          <p:cNvPr id="9" name="Chart 0">
            <a:extLst>
              <a:ext uri="{FF2B5EF4-FFF2-40B4-BE49-F238E27FC236}">
                <a16:creationId xmlns:a16="http://schemas.microsoft.com/office/drawing/2014/main" id="{A2D67894-4CA7-BAEF-0A47-537043B4CD5E}"/>
              </a:ext>
            </a:extLst>
          </p:cNvPr>
          <p:cNvGraphicFramePr/>
          <p:nvPr>
            <p:extLst>
              <p:ext uri="{D42A27DB-BD31-4B8C-83A1-F6EECF244321}">
                <p14:modId xmlns:p14="http://schemas.microsoft.com/office/powerpoint/2010/main" val="4149107876"/>
              </p:ext>
            </p:extLst>
          </p:nvPr>
        </p:nvGraphicFramePr>
        <p:xfrm>
          <a:off x="276445" y="1097287"/>
          <a:ext cx="8231017" cy="52239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799311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36643" y="261763"/>
            <a:ext cx="8412480" cy="731520"/>
          </a:xfrm>
        </p:spPr>
        <p:txBody>
          <a:bodyPr/>
          <a:lstStyle/>
          <a:p>
            <a:r>
              <a:t>% Change in Active Physician Headcount</a:t>
            </a:r>
          </a:p>
        </p:txBody>
      </p:sp>
      <p:sp>
        <p:nvSpPr>
          <p:cNvPr id="6" name="Footer Placeholder 5"/>
          <p:cNvSpPr>
            <a:spLocks noGrp="1"/>
          </p:cNvSpPr>
          <p:nvPr>
            <p:ph type="ftr" sz="quarter" idx="10"/>
          </p:nvPr>
        </p:nvSpPr>
        <p:spPr/>
        <p:txBody>
          <a:bodyPr/>
          <a:lstStyle/>
          <a:p>
            <a:r>
              <a:t>Lab Medicine Workforce Analysis</a:t>
            </a:r>
          </a:p>
        </p:txBody>
      </p:sp>
      <p:graphicFrame>
        <p:nvGraphicFramePr>
          <p:cNvPr id="2" name="Chart Placeholder 1"/>
          <p:cNvGraphicFramePr>
            <a:graphicFrameLocks noGrp="1"/>
          </p:cNvGraphicFramePr>
          <p:nvPr>
            <p:ph type="chart" sz="quarter" idx="4294967295"/>
            <p:extLst>
              <p:ext uri="{D42A27DB-BD31-4B8C-83A1-F6EECF244321}">
                <p14:modId xmlns:p14="http://schemas.microsoft.com/office/powerpoint/2010/main" val="2521120262"/>
              </p:ext>
            </p:extLst>
          </p:nvPr>
        </p:nvGraphicFramePr>
        <p:xfrm>
          <a:off x="133261" y="1992910"/>
          <a:ext cx="8778240" cy="397535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4294967295"/>
          </p:nvPr>
        </p:nvSpPr>
        <p:spPr>
          <a:xfrm>
            <a:off x="499021" y="993283"/>
            <a:ext cx="8412480" cy="690563"/>
          </a:xfrm>
        </p:spPr>
        <p:txBody>
          <a:bodyPr wrap="square"/>
          <a:lstStyle/>
          <a:p>
            <a:pPr marL="0" indent="0">
              <a:buNone/>
            </a:pPr>
            <a:r>
              <a:rPr sz="1400" b="1"/>
              <a:t>Lab Medicine trails every named comparator, both over the full 16-year window and the most recent 6 years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F27C5-D07F-31BB-FFBC-C4CD0556A5FF}"/>
              </a:ext>
            </a:extLst>
          </p:cNvPr>
          <p:cNvSpPr>
            <a:spLocks noGrp="1"/>
          </p:cNvSpPr>
          <p:nvPr>
            <p:ph type="title"/>
          </p:nvPr>
        </p:nvSpPr>
        <p:spPr>
          <a:xfrm>
            <a:off x="521788" y="238102"/>
            <a:ext cx="8412480" cy="731520"/>
          </a:xfrm>
        </p:spPr>
        <p:txBody>
          <a:bodyPr/>
          <a:lstStyle/>
          <a:p>
            <a:r>
              <a:rPr lang="en-CA"/>
              <a:t>Lab Medicine’s Aging Workforce, 2025</a:t>
            </a:r>
          </a:p>
        </p:txBody>
      </p:sp>
      <p:sp>
        <p:nvSpPr>
          <p:cNvPr id="3" name="Footer Placeholder 2">
            <a:extLst>
              <a:ext uri="{FF2B5EF4-FFF2-40B4-BE49-F238E27FC236}">
                <a16:creationId xmlns:a16="http://schemas.microsoft.com/office/drawing/2014/main" id="{F8D72FE4-0747-CA7D-15BB-5E345CE67657}"/>
              </a:ext>
            </a:extLst>
          </p:cNvPr>
          <p:cNvSpPr>
            <a:spLocks noGrp="1"/>
          </p:cNvSpPr>
          <p:nvPr>
            <p:ph type="ftr" sz="quarter" idx="10"/>
          </p:nvPr>
        </p:nvSpPr>
        <p:spPr/>
        <p:txBody>
          <a:bodyPr/>
          <a:lstStyle/>
          <a:p>
            <a:r>
              <a:rPr lang="en-US"/>
              <a:t>Insert Presentation Title</a:t>
            </a:r>
          </a:p>
        </p:txBody>
      </p:sp>
      <p:sp>
        <p:nvSpPr>
          <p:cNvPr id="4" name="Slide Number Placeholder 3">
            <a:extLst>
              <a:ext uri="{FF2B5EF4-FFF2-40B4-BE49-F238E27FC236}">
                <a16:creationId xmlns:a16="http://schemas.microsoft.com/office/drawing/2014/main" id="{BD444767-7B6C-2186-A132-6D6078C25224}"/>
              </a:ext>
            </a:extLst>
          </p:cNvPr>
          <p:cNvSpPr>
            <a:spLocks noGrp="1"/>
          </p:cNvSpPr>
          <p:nvPr>
            <p:ph type="sldNum" sz="quarter" idx="11"/>
          </p:nvPr>
        </p:nvSpPr>
        <p:spPr/>
        <p:txBody>
          <a:bodyPr/>
          <a:lstStyle/>
          <a:p>
            <a:fld id="{1E92561D-3BA1-644F-A5FA-04D921FDB8AB}" type="slidenum">
              <a:rPr lang="en-US" smtClean="0"/>
              <a:pPr/>
              <a:t>8</a:t>
            </a:fld>
            <a:endParaRPr lang="en-US"/>
          </a:p>
        </p:txBody>
      </p:sp>
      <p:graphicFrame>
        <p:nvGraphicFramePr>
          <p:cNvPr id="10" name="Chart 9">
            <a:extLst>
              <a:ext uri="{FF2B5EF4-FFF2-40B4-BE49-F238E27FC236}">
                <a16:creationId xmlns:a16="http://schemas.microsoft.com/office/drawing/2014/main" id="{D3459189-1CCF-3B6F-A9D1-2BAD00038B31}"/>
              </a:ext>
            </a:extLst>
          </p:cNvPr>
          <p:cNvGraphicFramePr/>
          <p:nvPr>
            <p:extLst>
              <p:ext uri="{D42A27DB-BD31-4B8C-83A1-F6EECF244321}">
                <p14:modId xmlns:p14="http://schemas.microsoft.com/office/powerpoint/2010/main" val="2592943725"/>
              </p:ext>
            </p:extLst>
          </p:nvPr>
        </p:nvGraphicFramePr>
        <p:xfrm>
          <a:off x="326343" y="1516643"/>
          <a:ext cx="8233788" cy="4729473"/>
        </p:xfrm>
        <a:graphic>
          <a:graphicData uri="http://schemas.openxmlformats.org/drawingml/2006/chart">
            <c:chart xmlns:c="http://schemas.openxmlformats.org/drawingml/2006/chart" xmlns:r="http://schemas.openxmlformats.org/officeDocument/2006/relationships" r:id="rId2"/>
          </a:graphicData>
        </a:graphic>
      </p:graphicFrame>
      <p:sp>
        <p:nvSpPr>
          <p:cNvPr id="11" name="TextBox 10">
            <a:extLst>
              <a:ext uri="{FF2B5EF4-FFF2-40B4-BE49-F238E27FC236}">
                <a16:creationId xmlns:a16="http://schemas.microsoft.com/office/drawing/2014/main" id="{5D86B1F7-F306-0316-D5AC-B6736311E0AC}"/>
              </a:ext>
            </a:extLst>
          </p:cNvPr>
          <p:cNvSpPr txBox="1"/>
          <p:nvPr/>
        </p:nvSpPr>
        <p:spPr>
          <a:xfrm>
            <a:off x="521788" y="919231"/>
            <a:ext cx="8154542" cy="484748"/>
          </a:xfrm>
          <a:prstGeom prst="rect">
            <a:avLst/>
          </a:prstGeom>
          <a:noFill/>
        </p:spPr>
        <p:txBody>
          <a:bodyPr wrap="square" rtlCol="0">
            <a:spAutoFit/>
          </a:bodyPr>
          <a:lstStyle/>
          <a:p>
            <a:r>
              <a:rPr lang="en-US" sz="1200" b="1"/>
              <a:t>45.9% of active Lab Medicine physicians are age 55+, and 32.3% are 60+, both the highest shares of any comparator group</a:t>
            </a:r>
          </a:p>
          <a:p>
            <a:endParaRPr lang="en-CA"/>
          </a:p>
        </p:txBody>
      </p:sp>
    </p:spTree>
    <p:extLst>
      <p:ext uri="{BB962C8B-B14F-4D97-AF65-F5344CB8AC3E}">
        <p14:creationId xmlns:p14="http://schemas.microsoft.com/office/powerpoint/2010/main" val="39093616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392DFB-0A25-2380-6299-3C1E892641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8AC5E9-00D7-5C29-797F-682FB9568763}"/>
              </a:ext>
            </a:extLst>
          </p:cNvPr>
          <p:cNvSpPr>
            <a:spLocks noGrp="1"/>
          </p:cNvSpPr>
          <p:nvPr>
            <p:ph type="title"/>
          </p:nvPr>
        </p:nvSpPr>
        <p:spPr>
          <a:xfrm>
            <a:off x="425303" y="365768"/>
            <a:ext cx="8626748" cy="731520"/>
          </a:xfrm>
        </p:spPr>
        <p:txBody>
          <a:bodyPr/>
          <a:lstStyle/>
          <a:p>
            <a:r>
              <a:rPr lang="en-CA" sz="3200"/>
              <a:t>Addition, Attritions &amp; Net Change in Active Lab Medicine Physicians</a:t>
            </a:r>
          </a:p>
        </p:txBody>
      </p:sp>
      <p:sp>
        <p:nvSpPr>
          <p:cNvPr id="3" name="Footer Placeholder 2">
            <a:extLst>
              <a:ext uri="{FF2B5EF4-FFF2-40B4-BE49-F238E27FC236}">
                <a16:creationId xmlns:a16="http://schemas.microsoft.com/office/drawing/2014/main" id="{1B2B426C-1F99-B6C0-33CD-AE341E9C2E27}"/>
              </a:ext>
            </a:extLst>
          </p:cNvPr>
          <p:cNvSpPr>
            <a:spLocks noGrp="1"/>
          </p:cNvSpPr>
          <p:nvPr>
            <p:ph type="ftr" sz="quarter" idx="10"/>
          </p:nvPr>
        </p:nvSpPr>
        <p:spPr/>
        <p:txBody>
          <a:bodyPr/>
          <a:lstStyle/>
          <a:p>
            <a:r>
              <a:rPr lang="en-CA"/>
              <a:t>Lab Medicine Workforce Analysis</a:t>
            </a:r>
          </a:p>
        </p:txBody>
      </p:sp>
      <p:sp>
        <p:nvSpPr>
          <p:cNvPr id="4" name="Slide Number Placeholder 3">
            <a:extLst>
              <a:ext uri="{FF2B5EF4-FFF2-40B4-BE49-F238E27FC236}">
                <a16:creationId xmlns:a16="http://schemas.microsoft.com/office/drawing/2014/main" id="{07B8E0E3-115A-2E3E-781C-0D29DA97F3AD}"/>
              </a:ext>
            </a:extLst>
          </p:cNvPr>
          <p:cNvSpPr>
            <a:spLocks noGrp="1"/>
          </p:cNvSpPr>
          <p:nvPr>
            <p:ph type="sldNum" sz="quarter" idx="11"/>
          </p:nvPr>
        </p:nvSpPr>
        <p:spPr/>
        <p:txBody>
          <a:bodyPr/>
          <a:lstStyle/>
          <a:p>
            <a:fld id="{1E92561D-3BA1-644F-A5FA-04D921FDB8AB}" type="slidenum">
              <a:rPr lang="en-US" smtClean="0"/>
              <a:pPr/>
              <a:t>9</a:t>
            </a:fld>
            <a:endParaRPr lang="en-US"/>
          </a:p>
        </p:txBody>
      </p:sp>
      <p:graphicFrame>
        <p:nvGraphicFramePr>
          <p:cNvPr id="10" name="Chart 9">
            <a:extLst>
              <a:ext uri="{FF2B5EF4-FFF2-40B4-BE49-F238E27FC236}">
                <a16:creationId xmlns:a16="http://schemas.microsoft.com/office/drawing/2014/main" id="{6A239CC4-1438-6D16-ABAF-E0562E3B06FE}"/>
              </a:ext>
            </a:extLst>
          </p:cNvPr>
          <p:cNvGraphicFramePr/>
          <p:nvPr>
            <p:extLst>
              <p:ext uri="{D42A27DB-BD31-4B8C-83A1-F6EECF244321}">
                <p14:modId xmlns:p14="http://schemas.microsoft.com/office/powerpoint/2010/main" val="2387088109"/>
              </p:ext>
            </p:extLst>
          </p:nvPr>
        </p:nvGraphicFramePr>
        <p:xfrm>
          <a:off x="425303" y="1451428"/>
          <a:ext cx="8036526" cy="472148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23542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E5AE9-6FC0-ECAC-1BF2-37D01612CA1F}"/>
              </a:ext>
            </a:extLst>
          </p:cNvPr>
          <p:cNvSpPr>
            <a:spLocks noGrp="1"/>
          </p:cNvSpPr>
          <p:nvPr>
            <p:ph type="title"/>
          </p:nvPr>
        </p:nvSpPr>
        <p:spPr>
          <a:xfrm>
            <a:off x="213723" y="92075"/>
            <a:ext cx="8178800" cy="1488247"/>
          </a:xfrm>
        </p:spPr>
        <p:txBody>
          <a:bodyPr/>
          <a:lstStyle/>
          <a:p>
            <a:r>
              <a:rPr lang="en-CA"/>
              <a:t>Average Annual Net Addition as % of Active Stock, 2010-2025</a:t>
            </a:r>
            <a:br>
              <a:rPr lang="en-CA"/>
            </a:br>
            <a:r>
              <a:rPr lang="en-CA"/>
              <a:t> </a:t>
            </a:r>
          </a:p>
        </p:txBody>
      </p:sp>
      <p:sp>
        <p:nvSpPr>
          <p:cNvPr id="3" name="Footer Placeholder 2">
            <a:extLst>
              <a:ext uri="{FF2B5EF4-FFF2-40B4-BE49-F238E27FC236}">
                <a16:creationId xmlns:a16="http://schemas.microsoft.com/office/drawing/2014/main" id="{3C96F058-882D-D24B-1C94-0E0CAF80232C}"/>
              </a:ext>
            </a:extLst>
          </p:cNvPr>
          <p:cNvSpPr>
            <a:spLocks noGrp="1"/>
          </p:cNvSpPr>
          <p:nvPr>
            <p:ph type="ftr" sz="quarter" idx="10"/>
          </p:nvPr>
        </p:nvSpPr>
        <p:spPr/>
        <p:txBody>
          <a:bodyPr/>
          <a:lstStyle/>
          <a:p>
            <a:r>
              <a:rPr lang="en-CA"/>
              <a:t>Lab Medicine Workforce Analysis</a:t>
            </a:r>
          </a:p>
        </p:txBody>
      </p:sp>
      <p:sp>
        <p:nvSpPr>
          <p:cNvPr id="4" name="Slide Number Placeholder 3">
            <a:extLst>
              <a:ext uri="{FF2B5EF4-FFF2-40B4-BE49-F238E27FC236}">
                <a16:creationId xmlns:a16="http://schemas.microsoft.com/office/drawing/2014/main" id="{A2983693-C540-3929-0D50-E67CD65F21A1}"/>
              </a:ext>
            </a:extLst>
          </p:cNvPr>
          <p:cNvSpPr>
            <a:spLocks noGrp="1"/>
          </p:cNvSpPr>
          <p:nvPr>
            <p:ph type="sldNum" sz="quarter" idx="11"/>
          </p:nvPr>
        </p:nvSpPr>
        <p:spPr/>
        <p:txBody>
          <a:bodyPr/>
          <a:lstStyle/>
          <a:p>
            <a:fld id="{1E92561D-3BA1-644F-A5FA-04D921FDB8AB}" type="slidenum">
              <a:rPr lang="en-US" smtClean="0"/>
              <a:pPr/>
              <a:t>10</a:t>
            </a:fld>
            <a:endParaRPr lang="en-US"/>
          </a:p>
        </p:txBody>
      </p:sp>
      <p:graphicFrame>
        <p:nvGraphicFramePr>
          <p:cNvPr id="6" name="Chart 0">
            <a:extLst>
              <a:ext uri="{FF2B5EF4-FFF2-40B4-BE49-F238E27FC236}">
                <a16:creationId xmlns:a16="http://schemas.microsoft.com/office/drawing/2014/main" id="{4BB7961C-5714-C7A5-1A2C-96A5CEE5BE54}"/>
              </a:ext>
            </a:extLst>
          </p:cNvPr>
          <p:cNvGraphicFramePr/>
          <p:nvPr>
            <p:extLst>
              <p:ext uri="{D42A27DB-BD31-4B8C-83A1-F6EECF244321}">
                <p14:modId xmlns:p14="http://schemas.microsoft.com/office/powerpoint/2010/main" val="2687836456"/>
              </p:ext>
            </p:extLst>
          </p:nvPr>
        </p:nvGraphicFramePr>
        <p:xfrm>
          <a:off x="482600" y="1681754"/>
          <a:ext cx="8178800" cy="447956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313658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795D-9A05-5593-7DD5-04AD42B16D73}"/>
              </a:ext>
            </a:extLst>
          </p:cNvPr>
          <p:cNvSpPr>
            <a:spLocks noGrp="1"/>
          </p:cNvSpPr>
          <p:nvPr>
            <p:ph type="title"/>
          </p:nvPr>
        </p:nvSpPr>
        <p:spPr>
          <a:xfrm>
            <a:off x="274320" y="365768"/>
            <a:ext cx="8412480" cy="731520"/>
          </a:xfrm>
        </p:spPr>
        <p:txBody>
          <a:bodyPr/>
          <a:lstStyle/>
          <a:p>
            <a:r>
              <a:rPr lang="en-CA"/>
              <a:t>Cumulative Additions by Source, 2010-2025 (n=629)</a:t>
            </a:r>
          </a:p>
        </p:txBody>
      </p:sp>
      <p:sp>
        <p:nvSpPr>
          <p:cNvPr id="3" name="Footer Placeholder 2">
            <a:extLst>
              <a:ext uri="{FF2B5EF4-FFF2-40B4-BE49-F238E27FC236}">
                <a16:creationId xmlns:a16="http://schemas.microsoft.com/office/drawing/2014/main" id="{D18BF5CA-5DE0-DB05-FE3A-22E929693760}"/>
              </a:ext>
            </a:extLst>
          </p:cNvPr>
          <p:cNvSpPr>
            <a:spLocks noGrp="1"/>
          </p:cNvSpPr>
          <p:nvPr>
            <p:ph type="ftr" sz="quarter" idx="10"/>
          </p:nvPr>
        </p:nvSpPr>
        <p:spPr/>
        <p:txBody>
          <a:bodyPr/>
          <a:lstStyle/>
          <a:p>
            <a:r>
              <a:rPr lang="en-CA"/>
              <a:t>Lab Medicine Workforce Analysis</a:t>
            </a:r>
          </a:p>
        </p:txBody>
      </p:sp>
      <p:sp>
        <p:nvSpPr>
          <p:cNvPr id="4" name="Slide Number Placeholder 3">
            <a:extLst>
              <a:ext uri="{FF2B5EF4-FFF2-40B4-BE49-F238E27FC236}">
                <a16:creationId xmlns:a16="http://schemas.microsoft.com/office/drawing/2014/main" id="{9F60C9CA-C2A7-CA2D-6CFA-2A151126FAA3}"/>
              </a:ext>
            </a:extLst>
          </p:cNvPr>
          <p:cNvSpPr>
            <a:spLocks noGrp="1"/>
          </p:cNvSpPr>
          <p:nvPr>
            <p:ph type="sldNum" sz="quarter" idx="11"/>
          </p:nvPr>
        </p:nvSpPr>
        <p:spPr/>
        <p:txBody>
          <a:bodyPr/>
          <a:lstStyle/>
          <a:p>
            <a:fld id="{1E92561D-3BA1-644F-A5FA-04D921FDB8AB}" type="slidenum">
              <a:rPr lang="en-US" smtClean="0"/>
              <a:pPr/>
              <a:t>11</a:t>
            </a:fld>
            <a:endParaRPr lang="en-US"/>
          </a:p>
        </p:txBody>
      </p:sp>
      <p:graphicFrame>
        <p:nvGraphicFramePr>
          <p:cNvPr id="6" name="Chart 0">
            <a:extLst>
              <a:ext uri="{FF2B5EF4-FFF2-40B4-BE49-F238E27FC236}">
                <a16:creationId xmlns:a16="http://schemas.microsoft.com/office/drawing/2014/main" id="{795E6630-5DC2-2ECC-F033-88AB6D9EE057}"/>
              </a:ext>
            </a:extLst>
          </p:cNvPr>
          <p:cNvGraphicFramePr/>
          <p:nvPr>
            <p:extLst>
              <p:ext uri="{D42A27DB-BD31-4B8C-83A1-F6EECF244321}">
                <p14:modId xmlns:p14="http://schemas.microsoft.com/office/powerpoint/2010/main" val="921602547"/>
              </p:ext>
            </p:extLst>
          </p:nvPr>
        </p:nvGraphicFramePr>
        <p:xfrm>
          <a:off x="457200" y="1494971"/>
          <a:ext cx="8006316" cy="449410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747512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54D38-E33B-DBE4-9550-6E6D1D73E010}"/>
              </a:ext>
            </a:extLst>
          </p:cNvPr>
          <p:cNvSpPr>
            <a:spLocks noGrp="1"/>
          </p:cNvSpPr>
          <p:nvPr>
            <p:ph type="title"/>
          </p:nvPr>
        </p:nvSpPr>
        <p:spPr>
          <a:xfrm>
            <a:off x="365760" y="265822"/>
            <a:ext cx="8412480" cy="731520"/>
          </a:xfrm>
        </p:spPr>
        <p:txBody>
          <a:bodyPr/>
          <a:lstStyle/>
          <a:p>
            <a:r>
              <a:rPr lang="en-CA"/>
              <a:t>Cumulative Attrition by Cause, 2010-2025 (n=469)</a:t>
            </a:r>
          </a:p>
        </p:txBody>
      </p:sp>
      <p:sp>
        <p:nvSpPr>
          <p:cNvPr id="3" name="Footer Placeholder 2">
            <a:extLst>
              <a:ext uri="{FF2B5EF4-FFF2-40B4-BE49-F238E27FC236}">
                <a16:creationId xmlns:a16="http://schemas.microsoft.com/office/drawing/2014/main" id="{665D94FB-0579-3DEC-CD0F-ABFFC761F5A6}"/>
              </a:ext>
            </a:extLst>
          </p:cNvPr>
          <p:cNvSpPr>
            <a:spLocks noGrp="1"/>
          </p:cNvSpPr>
          <p:nvPr>
            <p:ph type="ftr" sz="quarter" idx="10"/>
          </p:nvPr>
        </p:nvSpPr>
        <p:spPr/>
        <p:txBody>
          <a:bodyPr/>
          <a:lstStyle/>
          <a:p>
            <a:r>
              <a:rPr lang="en-CA"/>
              <a:t>Lab Medicine Workforce Analysis</a:t>
            </a:r>
          </a:p>
        </p:txBody>
      </p:sp>
      <p:sp>
        <p:nvSpPr>
          <p:cNvPr id="4" name="Slide Number Placeholder 3">
            <a:extLst>
              <a:ext uri="{FF2B5EF4-FFF2-40B4-BE49-F238E27FC236}">
                <a16:creationId xmlns:a16="http://schemas.microsoft.com/office/drawing/2014/main" id="{F14C6857-6CDD-ED78-5B06-4886082CAA55}"/>
              </a:ext>
            </a:extLst>
          </p:cNvPr>
          <p:cNvSpPr>
            <a:spLocks noGrp="1"/>
          </p:cNvSpPr>
          <p:nvPr>
            <p:ph type="sldNum" sz="quarter" idx="11"/>
          </p:nvPr>
        </p:nvSpPr>
        <p:spPr/>
        <p:txBody>
          <a:bodyPr/>
          <a:lstStyle/>
          <a:p>
            <a:fld id="{1E92561D-3BA1-644F-A5FA-04D921FDB8AB}" type="slidenum">
              <a:rPr lang="en-US" smtClean="0"/>
              <a:pPr/>
              <a:t>12</a:t>
            </a:fld>
            <a:endParaRPr lang="en-US"/>
          </a:p>
        </p:txBody>
      </p:sp>
      <p:graphicFrame>
        <p:nvGraphicFramePr>
          <p:cNvPr id="6" name="Chart 0">
            <a:extLst>
              <a:ext uri="{FF2B5EF4-FFF2-40B4-BE49-F238E27FC236}">
                <a16:creationId xmlns:a16="http://schemas.microsoft.com/office/drawing/2014/main" id="{57FFF6FE-09D6-53F3-10AC-1D6200AA6562}"/>
              </a:ext>
            </a:extLst>
          </p:cNvPr>
          <p:cNvGraphicFramePr/>
          <p:nvPr>
            <p:extLst>
              <p:ext uri="{D42A27DB-BD31-4B8C-83A1-F6EECF244321}">
                <p14:modId xmlns:p14="http://schemas.microsoft.com/office/powerpoint/2010/main" val="223379106"/>
              </p:ext>
            </p:extLst>
          </p:nvPr>
        </p:nvGraphicFramePr>
        <p:xfrm>
          <a:off x="315433" y="1512882"/>
          <a:ext cx="8513134" cy="482390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445450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E29CA-2ED6-55B6-0AB0-ED0ED22403E1}"/>
              </a:ext>
            </a:extLst>
          </p:cNvPr>
          <p:cNvSpPr>
            <a:spLocks noGrp="1"/>
          </p:cNvSpPr>
          <p:nvPr>
            <p:ph type="title"/>
          </p:nvPr>
        </p:nvSpPr>
        <p:spPr>
          <a:xfrm>
            <a:off x="365760" y="303398"/>
            <a:ext cx="8412480" cy="645903"/>
          </a:xfrm>
        </p:spPr>
        <p:txBody>
          <a:bodyPr/>
          <a:lstStyle/>
          <a:p>
            <a:r>
              <a:rPr lang="en-CA"/>
              <a:t>Postgraduate Trainees in Lab Medicine</a:t>
            </a:r>
          </a:p>
        </p:txBody>
      </p:sp>
      <p:sp>
        <p:nvSpPr>
          <p:cNvPr id="3" name="Footer Placeholder 2">
            <a:extLst>
              <a:ext uri="{FF2B5EF4-FFF2-40B4-BE49-F238E27FC236}">
                <a16:creationId xmlns:a16="http://schemas.microsoft.com/office/drawing/2014/main" id="{D4FC9128-6F45-80E5-D3D1-5B4DFC626E2E}"/>
              </a:ext>
            </a:extLst>
          </p:cNvPr>
          <p:cNvSpPr>
            <a:spLocks noGrp="1"/>
          </p:cNvSpPr>
          <p:nvPr>
            <p:ph type="ftr" sz="quarter" idx="10"/>
          </p:nvPr>
        </p:nvSpPr>
        <p:spPr/>
        <p:txBody>
          <a:bodyPr/>
          <a:lstStyle/>
          <a:p>
            <a:r>
              <a:rPr lang="en-CA"/>
              <a:t>Lab Medicine Workforce Analysis</a:t>
            </a:r>
          </a:p>
        </p:txBody>
      </p:sp>
      <p:sp>
        <p:nvSpPr>
          <p:cNvPr id="4" name="Slide Number Placeholder 3">
            <a:extLst>
              <a:ext uri="{FF2B5EF4-FFF2-40B4-BE49-F238E27FC236}">
                <a16:creationId xmlns:a16="http://schemas.microsoft.com/office/drawing/2014/main" id="{DE4B9312-2778-61C0-BA01-44AC5F1947F9}"/>
              </a:ext>
            </a:extLst>
          </p:cNvPr>
          <p:cNvSpPr>
            <a:spLocks noGrp="1"/>
          </p:cNvSpPr>
          <p:nvPr>
            <p:ph type="sldNum" sz="quarter" idx="11"/>
          </p:nvPr>
        </p:nvSpPr>
        <p:spPr/>
        <p:txBody>
          <a:bodyPr/>
          <a:lstStyle/>
          <a:p>
            <a:fld id="{1E92561D-3BA1-644F-A5FA-04D921FDB8AB}" type="slidenum">
              <a:rPr lang="en-US" smtClean="0"/>
              <a:pPr/>
              <a:t>13</a:t>
            </a:fld>
            <a:endParaRPr lang="en-US"/>
          </a:p>
        </p:txBody>
      </p:sp>
      <p:graphicFrame>
        <p:nvGraphicFramePr>
          <p:cNvPr id="10" name="Chart 0">
            <a:extLst>
              <a:ext uri="{FF2B5EF4-FFF2-40B4-BE49-F238E27FC236}">
                <a16:creationId xmlns:a16="http://schemas.microsoft.com/office/drawing/2014/main" id="{D10E0DAE-1369-AB63-2853-162882159DFD}"/>
              </a:ext>
            </a:extLst>
          </p:cNvPr>
          <p:cNvGraphicFramePr/>
          <p:nvPr>
            <p:extLst>
              <p:ext uri="{D42A27DB-BD31-4B8C-83A1-F6EECF244321}">
                <p14:modId xmlns:p14="http://schemas.microsoft.com/office/powerpoint/2010/main" val="890559781"/>
              </p:ext>
            </p:extLst>
          </p:nvPr>
        </p:nvGraphicFramePr>
        <p:xfrm>
          <a:off x="283464" y="1014984"/>
          <a:ext cx="8494776" cy="519735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855812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Key Takeaways</a:t>
            </a:r>
          </a:p>
        </p:txBody>
      </p:sp>
      <p:sp>
        <p:nvSpPr>
          <p:cNvPr id="3" name="Content Placeholder 2"/>
          <p:cNvSpPr>
            <a:spLocks noGrp="1"/>
          </p:cNvSpPr>
          <p:nvPr>
            <p:ph sz="quarter" idx="12"/>
          </p:nvPr>
        </p:nvSpPr>
        <p:spPr>
          <a:xfrm>
            <a:off x="367388" y="2133600"/>
            <a:ext cx="8412480" cy="4038600"/>
          </a:xfrm>
        </p:spPr>
        <p:txBody>
          <a:bodyPr wrap="square"/>
          <a:lstStyle/>
          <a:p>
            <a:r>
              <a:t>0% growth in Lab Medicine physicians per 100K population, 2009–2025, while every comparator specialty grew 4% to 31%</a:t>
            </a:r>
          </a:p>
          <a:p>
            <a:r>
              <a:t>24.9% growth in active headcount over 16 years, the slowest of any group compared</a:t>
            </a:r>
          </a:p>
          <a:p>
            <a:r>
              <a:t>-5.2% change in per-100K supply since 2019, the steepest decline of any comparator, alongside Diagnostic Radiology's -3.6%</a:t>
            </a:r>
          </a:p>
          <a:p>
            <a:r>
              <a:rPr lang="en-CA"/>
              <a:t>Lab Medicine has the oldest workforce of any comparator </a:t>
            </a:r>
            <a:endParaRPr/>
          </a:p>
        </p:txBody>
      </p:sp>
      <p:sp>
        <p:nvSpPr>
          <p:cNvPr id="4" name="Footer Placeholder 3"/>
          <p:cNvSpPr>
            <a:spLocks noGrp="1"/>
          </p:cNvSpPr>
          <p:nvPr>
            <p:ph type="ftr" sz="quarter" idx="10"/>
          </p:nvPr>
        </p:nvSpPr>
        <p:spPr/>
        <p:txBody>
          <a:bodyPr/>
          <a:lstStyle/>
          <a:p>
            <a:r>
              <a:t>Lab Medicine Workforce Analysis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5D4ED-D38B-6FD6-98F9-C2D66E6BAE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68F82F-19B7-F41A-CD2C-2040782E2EB4}"/>
              </a:ext>
            </a:extLst>
          </p:cNvPr>
          <p:cNvSpPr>
            <a:spLocks noGrp="1"/>
          </p:cNvSpPr>
          <p:nvPr>
            <p:ph type="title"/>
          </p:nvPr>
        </p:nvSpPr>
        <p:spPr>
          <a:xfrm>
            <a:off x="428581" y="153770"/>
            <a:ext cx="8412480" cy="731520"/>
          </a:xfrm>
        </p:spPr>
        <p:txBody>
          <a:bodyPr/>
          <a:lstStyle/>
          <a:p>
            <a:r>
              <a:rPr lang="en-CA"/>
              <a:t>Appendix 1: Understanding the 2023 Decline in Lab Medicine </a:t>
            </a:r>
          </a:p>
        </p:txBody>
      </p:sp>
      <p:sp>
        <p:nvSpPr>
          <p:cNvPr id="3" name="Footer Placeholder 2">
            <a:extLst>
              <a:ext uri="{FF2B5EF4-FFF2-40B4-BE49-F238E27FC236}">
                <a16:creationId xmlns:a16="http://schemas.microsoft.com/office/drawing/2014/main" id="{1A3E298A-E3B9-F027-5DB9-E275532C791B}"/>
              </a:ext>
            </a:extLst>
          </p:cNvPr>
          <p:cNvSpPr>
            <a:spLocks noGrp="1"/>
          </p:cNvSpPr>
          <p:nvPr>
            <p:ph type="ftr" sz="quarter" idx="10"/>
          </p:nvPr>
        </p:nvSpPr>
        <p:spPr/>
        <p:txBody>
          <a:bodyPr/>
          <a:lstStyle/>
          <a:p>
            <a:r>
              <a:rPr lang="en-CA"/>
              <a:t>Lab Medicine Workforce Analysis</a:t>
            </a:r>
          </a:p>
        </p:txBody>
      </p:sp>
      <p:sp>
        <p:nvSpPr>
          <p:cNvPr id="4" name="Slide Number Placeholder 3">
            <a:extLst>
              <a:ext uri="{FF2B5EF4-FFF2-40B4-BE49-F238E27FC236}">
                <a16:creationId xmlns:a16="http://schemas.microsoft.com/office/drawing/2014/main" id="{C58C833A-0251-AE4B-6ECD-544CE8859F2C}"/>
              </a:ext>
            </a:extLst>
          </p:cNvPr>
          <p:cNvSpPr>
            <a:spLocks noGrp="1"/>
          </p:cNvSpPr>
          <p:nvPr>
            <p:ph type="sldNum" sz="quarter" idx="11"/>
          </p:nvPr>
        </p:nvSpPr>
        <p:spPr/>
        <p:txBody>
          <a:bodyPr/>
          <a:lstStyle/>
          <a:p>
            <a:fld id="{1E92561D-3BA1-644F-A5FA-04D921FDB8AB}" type="slidenum">
              <a:rPr lang="en-US" smtClean="0"/>
              <a:pPr/>
              <a:t>15</a:t>
            </a:fld>
            <a:endParaRPr lang="en-US"/>
          </a:p>
        </p:txBody>
      </p:sp>
      <p:sp>
        <p:nvSpPr>
          <p:cNvPr id="5" name="TextBox 4">
            <a:extLst>
              <a:ext uri="{FF2B5EF4-FFF2-40B4-BE49-F238E27FC236}">
                <a16:creationId xmlns:a16="http://schemas.microsoft.com/office/drawing/2014/main" id="{AFEA4CE9-D2B8-152E-EEB3-27FD9D8D1C4E}"/>
              </a:ext>
            </a:extLst>
          </p:cNvPr>
          <p:cNvSpPr txBox="1"/>
          <p:nvPr/>
        </p:nvSpPr>
        <p:spPr>
          <a:xfrm>
            <a:off x="428581" y="1290737"/>
            <a:ext cx="8073656" cy="5286062"/>
          </a:xfrm>
          <a:prstGeom prst="rect">
            <a:avLst/>
          </a:prstGeom>
          <a:noFill/>
        </p:spPr>
        <p:txBody>
          <a:bodyPr wrap="square" rtlCol="0">
            <a:spAutoFit/>
          </a:bodyPr>
          <a:lstStyle/>
          <a:p>
            <a:pPr marL="285750" indent="-285750">
              <a:buFont typeface="Arial" panose="020B0604020202020204" pitchFamily="34" charset="0"/>
              <a:buChar char="•"/>
            </a:pPr>
            <a:r>
              <a:rPr lang="en-CA" b="1"/>
              <a:t>Methodology change: </a:t>
            </a:r>
            <a:r>
              <a:rPr lang="en-CA"/>
              <a:t>OPRC revised how current functional specialty is identified, placing less weight on previous years' information and greater emphasis on more recent information. This was intended to improve the accuracy of current specialty designation but likely resulted in some changes in specialty designation.</a:t>
            </a:r>
          </a:p>
          <a:p>
            <a:pPr marL="285750" indent="-285750">
              <a:buFont typeface="Arial" panose="020B0604020202020204" pitchFamily="34" charset="0"/>
              <a:buChar char="•"/>
            </a:pPr>
            <a:endParaRPr lang="en-CA"/>
          </a:p>
          <a:p>
            <a:pPr marL="285750" indent="-285750">
              <a:buFont typeface="Arial" panose="020B0604020202020204" pitchFamily="34" charset="0"/>
              <a:buChar char="•"/>
            </a:pPr>
            <a:r>
              <a:rPr lang="en-CA"/>
              <a:t>Laboratory Medicine's total decline from 2022 to 2023 was 35 physicians (652 to 617, -5.4%).</a:t>
            </a:r>
          </a:p>
          <a:p>
            <a:pPr marL="285750" indent="-285750">
              <a:buFont typeface="Arial" panose="020B0604020202020204" pitchFamily="34" charset="0"/>
              <a:buChar char="•"/>
            </a:pPr>
            <a:endParaRPr lang="en-CA"/>
          </a:p>
          <a:p>
            <a:pPr marL="285750" indent="-285750">
              <a:buFont typeface="Arial" panose="020B0604020202020204" pitchFamily="34" charset="0"/>
              <a:buChar char="•"/>
            </a:pPr>
            <a:r>
              <a:rPr lang="en-CA"/>
              <a:t>There are </a:t>
            </a:r>
            <a:r>
              <a:rPr lang="en-CA" b="1"/>
              <a:t>two sources </a:t>
            </a:r>
            <a:r>
              <a:rPr lang="en-CA"/>
              <a:t>of year-over-year (YOY) change for all specialty groups, and both are negative for Laboratory Medicine.</a:t>
            </a:r>
          </a:p>
          <a:p>
            <a:endParaRPr lang="en-CA"/>
          </a:p>
          <a:p>
            <a:pPr marL="628642" lvl="1" indent="-285750">
              <a:buFont typeface="Arial" panose="020B0604020202020204" pitchFamily="34" charset="0"/>
              <a:buChar char="•"/>
            </a:pPr>
            <a:r>
              <a:rPr lang="en-CA" b="1"/>
              <a:t>Specialty transfers (</a:t>
            </a:r>
            <a:r>
              <a:rPr lang="en-US" b="1"/>
              <a:t>change in specialty designations)</a:t>
            </a:r>
            <a:r>
              <a:rPr lang="en-CA" b="1"/>
              <a:t>: -15 physicians </a:t>
            </a:r>
            <a:r>
              <a:rPr lang="en-CA"/>
              <a:t>(43% of the total decline). </a:t>
            </a:r>
          </a:p>
          <a:p>
            <a:pPr lvl="1"/>
            <a:r>
              <a:rPr lang="en-CA"/>
              <a:t>	(8 transferred in vs. 23 transferred out)</a:t>
            </a:r>
          </a:p>
          <a:p>
            <a:pPr lvl="2"/>
            <a:r>
              <a:rPr lang="en-CA"/>
              <a:t>Overall, 5.6% of all physicians changed specialty designation between 2022 and 2023, an unusually high level likely partly related to the methodology change. However, the shift was far more pronounced in Laboratory Medicine than elsewhere.</a:t>
            </a:r>
          </a:p>
          <a:p>
            <a:pPr lvl="2"/>
            <a:endParaRPr lang="en-CA"/>
          </a:p>
          <a:p>
            <a:pPr marL="628642" lvl="1" indent="-285750">
              <a:buFont typeface="Arial" panose="020B0604020202020204" pitchFamily="34" charset="0"/>
              <a:buChar char="•"/>
            </a:pPr>
            <a:r>
              <a:rPr lang="en-CA" b="1"/>
              <a:t>Population change (</a:t>
            </a:r>
            <a:r>
              <a:rPr lang="en-US" b="1"/>
              <a:t>movement in and out of the workforce )</a:t>
            </a:r>
            <a:r>
              <a:rPr lang="en-CA" b="1"/>
              <a:t>: -20 physicians</a:t>
            </a:r>
            <a:r>
              <a:rPr lang="en-CA"/>
              <a:t> (57% of the total decline). </a:t>
            </a:r>
          </a:p>
          <a:p>
            <a:pPr lvl="1"/>
            <a:r>
              <a:rPr lang="en-CA"/>
              <a:t>	(35 Additions vs. 55 Attritions)</a:t>
            </a:r>
          </a:p>
          <a:p>
            <a:pPr lvl="2"/>
            <a:r>
              <a:rPr lang="en-CA"/>
              <a:t>This represented an unusual shift from historical patterns, with lower-than-expected Additions and higher-than-expected Attritions (Additions: &gt;1 SD below the 14-year mean; Attritions: &gt;4 SD above the 14-year mean).</a:t>
            </a:r>
          </a:p>
          <a:p>
            <a:pPr lvl="2"/>
            <a:endParaRPr lang="en-CA"/>
          </a:p>
          <a:p>
            <a:pPr marL="285750" indent="-285750">
              <a:buFont typeface="Arial" panose="020B0604020202020204" pitchFamily="34" charset="0"/>
              <a:buChar char="•"/>
            </a:pPr>
            <a:r>
              <a:rPr lang="en-US"/>
              <a:t>The changes in population represent a real shift from previous years.</a:t>
            </a:r>
            <a:r>
              <a:rPr lang="en-CA"/>
              <a:t> </a:t>
            </a:r>
            <a:r>
              <a:rPr lang="en-US"/>
              <a:t>Even if there had been no specialty transfers, the negative net population change would have resulted in a decrease of 3.1% for Total Laboratory Medicine Specialists, whereas all other specialty category totals had a positive net population change resulting from higher additions than attritions.</a:t>
            </a:r>
            <a:endParaRPr lang="en-CA" b="1"/>
          </a:p>
        </p:txBody>
      </p:sp>
    </p:spTree>
    <p:extLst>
      <p:ext uri="{BB962C8B-B14F-4D97-AF65-F5344CB8AC3E}">
        <p14:creationId xmlns:p14="http://schemas.microsoft.com/office/powerpoint/2010/main" val="40992483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51E0B-7A96-644D-BE79-2D32C04468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176CF9-4A9B-CC2C-C813-E43D9F85B318}"/>
              </a:ext>
            </a:extLst>
          </p:cNvPr>
          <p:cNvSpPr>
            <a:spLocks noGrp="1"/>
          </p:cNvSpPr>
          <p:nvPr>
            <p:ph type="title"/>
          </p:nvPr>
        </p:nvSpPr>
        <p:spPr>
          <a:xfrm>
            <a:off x="275018" y="265453"/>
            <a:ext cx="8412480" cy="990974"/>
          </a:xfrm>
        </p:spPr>
        <p:txBody>
          <a:bodyPr/>
          <a:lstStyle/>
          <a:p>
            <a:r>
              <a:rPr lang="en-CA"/>
              <a:t>Appendix 1 (cont.): Unpacking the 2024–2025 Rebound </a:t>
            </a:r>
          </a:p>
        </p:txBody>
      </p:sp>
      <p:sp>
        <p:nvSpPr>
          <p:cNvPr id="3" name="Footer Placeholder 2">
            <a:extLst>
              <a:ext uri="{FF2B5EF4-FFF2-40B4-BE49-F238E27FC236}">
                <a16:creationId xmlns:a16="http://schemas.microsoft.com/office/drawing/2014/main" id="{201AD708-0260-5CD1-BDFC-12A70AEF7C48}"/>
              </a:ext>
            </a:extLst>
          </p:cNvPr>
          <p:cNvSpPr>
            <a:spLocks noGrp="1"/>
          </p:cNvSpPr>
          <p:nvPr>
            <p:ph type="ftr" sz="quarter" idx="10"/>
          </p:nvPr>
        </p:nvSpPr>
        <p:spPr/>
        <p:txBody>
          <a:bodyPr/>
          <a:lstStyle/>
          <a:p>
            <a:r>
              <a:rPr lang="en-CA"/>
              <a:t>Lab Medicine Workforce Analysis</a:t>
            </a:r>
          </a:p>
        </p:txBody>
      </p:sp>
      <p:sp>
        <p:nvSpPr>
          <p:cNvPr id="4" name="Slide Number Placeholder 3">
            <a:extLst>
              <a:ext uri="{FF2B5EF4-FFF2-40B4-BE49-F238E27FC236}">
                <a16:creationId xmlns:a16="http://schemas.microsoft.com/office/drawing/2014/main" id="{B53FD405-5787-559A-4ED4-811F104B3F84}"/>
              </a:ext>
            </a:extLst>
          </p:cNvPr>
          <p:cNvSpPr>
            <a:spLocks noGrp="1"/>
          </p:cNvSpPr>
          <p:nvPr>
            <p:ph type="sldNum" sz="quarter" idx="11"/>
          </p:nvPr>
        </p:nvSpPr>
        <p:spPr/>
        <p:txBody>
          <a:bodyPr/>
          <a:lstStyle/>
          <a:p>
            <a:fld id="{1E92561D-3BA1-644F-A5FA-04D921FDB8AB}" type="slidenum">
              <a:rPr lang="en-US" smtClean="0"/>
              <a:pPr/>
              <a:t>16</a:t>
            </a:fld>
            <a:endParaRPr lang="en-US"/>
          </a:p>
        </p:txBody>
      </p:sp>
      <p:sp>
        <p:nvSpPr>
          <p:cNvPr id="5" name="TextBox 4">
            <a:extLst>
              <a:ext uri="{FF2B5EF4-FFF2-40B4-BE49-F238E27FC236}">
                <a16:creationId xmlns:a16="http://schemas.microsoft.com/office/drawing/2014/main" id="{7500115B-EDD8-7916-E05C-6BAB329879B7}"/>
              </a:ext>
            </a:extLst>
          </p:cNvPr>
          <p:cNvSpPr txBox="1"/>
          <p:nvPr/>
        </p:nvSpPr>
        <p:spPr>
          <a:xfrm>
            <a:off x="456707" y="1480774"/>
            <a:ext cx="8073656" cy="4247317"/>
          </a:xfrm>
          <a:prstGeom prst="rect">
            <a:avLst/>
          </a:prstGeom>
          <a:noFill/>
        </p:spPr>
        <p:txBody>
          <a:bodyPr wrap="square" rtlCol="0">
            <a:spAutoFit/>
          </a:bodyPr>
          <a:lstStyle/>
          <a:p>
            <a:pPr marL="285750" lvl="0" indent="-285750">
              <a:buFont typeface="Arial" panose="020B0604020202020204" pitchFamily="34" charset="0"/>
              <a:buChar char="•"/>
            </a:pPr>
            <a:r>
              <a:rPr lang="en-CA"/>
              <a:t>The 2024–2025 data provides additional insight into the patterns underlying the 2023 decline and subsequent rebound:</a:t>
            </a:r>
          </a:p>
          <a:p>
            <a:pPr marL="285750" lvl="0" indent="-285750">
              <a:buFont typeface="Arial" panose="020B0604020202020204" pitchFamily="34" charset="0"/>
              <a:buChar char="•"/>
            </a:pPr>
            <a:endParaRPr lang="en-CA" b="1"/>
          </a:p>
          <a:p>
            <a:pPr marL="628642" lvl="1" indent="-285750">
              <a:buFont typeface="Arial" panose="020B0604020202020204" pitchFamily="34" charset="0"/>
              <a:buChar char="•"/>
            </a:pPr>
            <a:r>
              <a:rPr lang="en-CA" b="1"/>
              <a:t>Specialty transfers:</a:t>
            </a:r>
            <a:r>
              <a:rPr lang="en-CA"/>
              <a:t> Of the 23 physicians who transferred out of Laboratory Medicine in 2023, 11  were Medical Microbiologists, all moving to Infectious Diseases (overlapping clinical scope). Tracking individuals shows that several of these physicians subsequently moved between Microbiology and Infectious Diseases, suggesting ongoing classification instability for physicians with overlapping scopes of practice, particularly in Microbiology.*</a:t>
            </a:r>
          </a:p>
          <a:p>
            <a:pPr marL="628642" lvl="1" indent="-285750">
              <a:buFont typeface="Arial" panose="020B0604020202020204" pitchFamily="34" charset="0"/>
              <a:buChar char="•"/>
            </a:pPr>
            <a:endParaRPr lang="en-CA"/>
          </a:p>
          <a:p>
            <a:pPr marL="628642" lvl="1" indent="-285750">
              <a:buFont typeface="Arial" panose="020B0604020202020204" pitchFamily="34" charset="0"/>
              <a:buChar char="•"/>
            </a:pPr>
            <a:r>
              <a:rPr lang="en-CA" b="1"/>
              <a:t>Additions/Attritions:</a:t>
            </a:r>
            <a:r>
              <a:rPr lang="en-CA"/>
              <a:t> Of the 55 physicians who left Laboratory Medicine between 2022 and 2023, 38 (69%) remained inactive through 2025, while 17 (31%) returned to Laboratory Medicine. Thus, most of the 2023 attrition appears to represent a sustained loss from the active Ontario workforce rather than a temporary interruption.</a:t>
            </a:r>
          </a:p>
          <a:p>
            <a:pPr marL="285750" lvl="0" indent="-285750">
              <a:buFont typeface="Arial" panose="020B0604020202020204" pitchFamily="34" charset="0"/>
              <a:buChar char="•"/>
            </a:pPr>
            <a:endParaRPr lang="en-CA"/>
          </a:p>
          <a:p>
            <a:pPr marL="628642" lvl="1" indent="-285750">
              <a:buFont typeface="Arial" panose="020B0604020202020204" pitchFamily="34" charset="0"/>
              <a:buChar char="•"/>
            </a:pPr>
            <a:r>
              <a:rPr lang="en-CA" b="1"/>
              <a:t>Recovery:</a:t>
            </a:r>
            <a:r>
              <a:rPr lang="en-CA"/>
              <a:t> The 2024–25 recovery came from new additions, not returning leavers. Additions and attritions back to historical mean by 2025.</a:t>
            </a:r>
          </a:p>
          <a:p>
            <a:pPr marL="285750" lvl="0" indent="-285750">
              <a:buFont typeface="Arial" panose="020B0604020202020204" pitchFamily="34" charset="0"/>
              <a:buChar char="•"/>
            </a:pPr>
            <a:endParaRPr lang="en-CA"/>
          </a:p>
          <a:p>
            <a:pPr marL="285750" lvl="0" indent="-285750">
              <a:buFont typeface="Arial" panose="020B0604020202020204" pitchFamily="34" charset="0"/>
              <a:buChar char="•"/>
            </a:pPr>
            <a:r>
              <a:rPr lang="en-CA" b="1"/>
              <a:t>Overall takeaway:</a:t>
            </a:r>
            <a:r>
              <a:rPr lang="en-CA"/>
              <a:t> Laboratory Medicine saw a 5.4% decline in physicians in 2023, reflecting elevated attrition, lower additions, and net transfers to other specialties. The subsequent recovery was driven by new additions and a return to normal attrition rates.</a:t>
            </a:r>
          </a:p>
        </p:txBody>
      </p:sp>
      <p:sp>
        <p:nvSpPr>
          <p:cNvPr id="6" name="TextBox 5">
            <a:extLst>
              <a:ext uri="{FF2B5EF4-FFF2-40B4-BE49-F238E27FC236}">
                <a16:creationId xmlns:a16="http://schemas.microsoft.com/office/drawing/2014/main" id="{E27E072C-B613-3EE4-D896-56D299A7BE8C}"/>
              </a:ext>
            </a:extLst>
          </p:cNvPr>
          <p:cNvSpPr txBox="1"/>
          <p:nvPr/>
        </p:nvSpPr>
        <p:spPr>
          <a:xfrm>
            <a:off x="456707" y="5952439"/>
            <a:ext cx="8017404" cy="430887"/>
          </a:xfrm>
          <a:prstGeom prst="rect">
            <a:avLst/>
          </a:prstGeom>
          <a:noFill/>
        </p:spPr>
        <p:txBody>
          <a:bodyPr wrap="square" rtlCol="0">
            <a:spAutoFit/>
          </a:bodyPr>
          <a:lstStyle/>
          <a:p>
            <a:r>
              <a:rPr lang="en-CA" sz="1100"/>
              <a:t>* Classification volatility like this shows up in other Lab Medicine specialties as well, but Microbiology is the only one where the volatility crosses out of Lab Medicine entirely, which is why it's the one specialty whose instability actually moves the total headcount.</a:t>
            </a:r>
          </a:p>
        </p:txBody>
      </p:sp>
    </p:spTree>
    <p:extLst>
      <p:ext uri="{BB962C8B-B14F-4D97-AF65-F5344CB8AC3E}">
        <p14:creationId xmlns:p14="http://schemas.microsoft.com/office/powerpoint/2010/main" val="2265228301"/>
      </p:ext>
    </p:extLst>
  </p:cSld>
  <p:clrMapOvr>
    <a:masterClrMapping/>
  </p:clrMapOvr>
</p:sld>
</file>

<file path=ppt/theme/theme1.xml><?xml version="1.0" encoding="utf-8"?>
<a:theme xmlns:a="http://schemas.openxmlformats.org/drawingml/2006/main" name="2020 OMA">
  <a:themeElements>
    <a:clrScheme name="2020 OMA">
      <a:dk1>
        <a:srgbClr val="000000"/>
      </a:dk1>
      <a:lt1>
        <a:srgbClr val="FFFFFF"/>
      </a:lt1>
      <a:dk2>
        <a:srgbClr val="232E83"/>
      </a:dk2>
      <a:lt2>
        <a:srgbClr val="F1FBFE"/>
      </a:lt2>
      <a:accent1>
        <a:srgbClr val="0088CE"/>
      </a:accent1>
      <a:accent2>
        <a:srgbClr val="00B5E7"/>
      </a:accent2>
      <a:accent3>
        <a:srgbClr val="58595B"/>
      </a:accent3>
      <a:accent4>
        <a:srgbClr val="0090A1"/>
      </a:accent4>
      <a:accent5>
        <a:srgbClr val="83C561"/>
      </a:accent5>
      <a:accent6>
        <a:srgbClr val="FBB53B"/>
      </a:accent6>
      <a:hlink>
        <a:srgbClr val="0087CE"/>
      </a:hlink>
      <a:folHlink>
        <a:srgbClr val="F58153"/>
      </a:folHlink>
    </a:clrScheme>
    <a:fontScheme name="2020 OMA">
      <a:majorFont>
        <a:latin typeface="Calibri Light"/>
        <a:ea typeface=""/>
        <a:cs typeface=""/>
      </a:majorFont>
      <a:minorFont>
        <a:latin typeface="Calibri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200"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custClrLst>
    <a:custClr name="Teal">
      <a:srgbClr val="0090A1"/>
    </a:custClr>
    <a:custClr name="Lime Green">
      <a:srgbClr val="84C661"/>
    </a:custClr>
    <a:custClr name="Golden Yellow">
      <a:srgbClr val="FCB53B"/>
    </a:custClr>
    <a:custClr name="Coral">
      <a:srgbClr val="F58153"/>
    </a:custClr>
    <a:custClr name="Purple">
      <a:srgbClr val="A03D96"/>
    </a:custClr>
  </a:custClrLst>
  <a:extLst>
    <a:ext uri="{05A4C25C-085E-4340-85A3-A5531E510DB2}">
      <thm15:themeFamily xmlns:thm15="http://schemas.microsoft.com/office/thememl/2012/main" name="2020 OMA" id="{CB22F1F1-EA3E-2A4F-880A-C7A7E0556CEE}" vid="{FC5600D2-CB85-9144-9966-30A0837BA17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53B32B2473B63479CB27EFD4B37C387" ma:contentTypeVersion="14" ma:contentTypeDescription="Create a new document." ma:contentTypeScope="" ma:versionID="1fadb90e860ac977c94843d02b0a0132">
  <xsd:schema xmlns:xsd="http://www.w3.org/2001/XMLSchema" xmlns:xs="http://www.w3.org/2001/XMLSchema" xmlns:p="http://schemas.microsoft.com/office/2006/metadata/properties" xmlns:ns2="75e383fc-b43e-41c5-891e-1eae1d166729" xmlns:ns3="233cf49f-fd2a-45c2-8427-5e12569b69c7" targetNamespace="http://schemas.microsoft.com/office/2006/metadata/properties" ma:root="true" ma:fieldsID="c773894351bf076515aa8782cf8f43d7" ns2:_="" ns3:_="">
    <xsd:import namespace="75e383fc-b43e-41c5-891e-1eae1d166729"/>
    <xsd:import namespace="233cf49f-fd2a-45c2-8427-5e12569b69c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e383fc-b43e-41c5-891e-1eae1d1667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ee95fd4-1458-4b0c-9bd9-f42ab78b447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3cf49f-fd2a-45c2-8427-5e12569b69c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e505138a-1113-4138-8a80-b8a353dadcfb}" ma:internalName="TaxCatchAll" ma:showField="CatchAllData" ma:web="233cf49f-fd2a-45c2-8427-5e12569b69c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233cf49f-fd2a-45c2-8427-5e12569b69c7" xsi:nil="true"/>
    <lcf76f155ced4ddcb4097134ff3c332f xmlns="75e383fc-b43e-41c5-891e-1eae1d16672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B31AD83-376B-4412-BE3A-47B8F08120CC}">
  <ds:schemaRefs>
    <ds:schemaRef ds:uri="http://schemas.microsoft.com/sharepoint/v3/contenttype/forms"/>
  </ds:schemaRefs>
</ds:datastoreItem>
</file>

<file path=customXml/itemProps2.xml><?xml version="1.0" encoding="utf-8"?>
<ds:datastoreItem xmlns:ds="http://schemas.openxmlformats.org/officeDocument/2006/customXml" ds:itemID="{6A7A2D00-3E01-4A1C-9C1B-8B02AB5F601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5e383fc-b43e-41c5-891e-1eae1d166729"/>
    <ds:schemaRef ds:uri="233cf49f-fd2a-45c2-8427-5e12569b69c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FDEF411-CDA6-476A-969D-0EFDA482592A}">
  <ds:schemaRefs>
    <ds:schemaRef ds:uri="http://schemas.microsoft.com/office/infopath/2007/PartnerControls"/>
    <ds:schemaRef ds:uri="http://schemas.microsoft.com/office/2006/metadata/properties"/>
    <ds:schemaRef ds:uri="da37cb23-dbe0-4858-bc89-8b8f42a4b0e3"/>
    <ds:schemaRef ds:uri="94bfda42-c8b9-4931-a6cb-103db70811fd"/>
    <ds:schemaRef ds:uri="http://purl.org/dc/terms/"/>
    <ds:schemaRef ds:uri="http://purl.org/dc/dcmitype/"/>
    <ds:schemaRef ds:uri="http://purl.org/dc/elements/1.1/"/>
    <ds:schemaRef ds:uri="http://schemas.microsoft.com/office/2006/documentManagement/types"/>
    <ds:schemaRef ds:uri="http://schemas.openxmlformats.org/package/2006/metadata/core-properties"/>
    <ds:schemaRef ds:uri="http://www.w3.org/XML/1998/namespace"/>
    <ds:schemaRef ds:uri="233cf49f-fd2a-45c2-8427-5e12569b69c7"/>
    <ds:schemaRef ds:uri="75e383fc-b43e-41c5-891e-1eae1d166729"/>
  </ds:schemaRefs>
</ds:datastoreItem>
</file>

<file path=docProps/app.xml><?xml version="1.0" encoding="utf-8"?>
<Properties xmlns="http://schemas.openxmlformats.org/officeDocument/2006/extended-properties" xmlns:vt="http://schemas.openxmlformats.org/officeDocument/2006/docPropsVTypes">
  <Template>2020 OMA</Template>
  <TotalTime>0</TotalTime>
  <Words>1123</Words>
  <Application>Microsoft Office PowerPoint</Application>
  <PresentationFormat>On-screen Show (4:3)</PresentationFormat>
  <Paragraphs>127</Paragraphs>
  <Slides>16</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2020 OMA</vt:lpstr>
      <vt:lpstr>Lab Medicine Workforce – OPRC Data</vt:lpstr>
      <vt:lpstr>Who is the OPRC</vt:lpstr>
      <vt:lpstr>Lab Medicine Supply, 2009–2025</vt:lpstr>
      <vt:lpstr>Lab Medicine Supply, 2009–2025</vt:lpstr>
      <vt:lpstr>Physicians per 100K Population by Specialty</vt:lpstr>
      <vt:lpstr>Per-Capita Supply, Change Since 2019</vt:lpstr>
      <vt:lpstr>% Change in Active Physician Headcount</vt:lpstr>
      <vt:lpstr>Lab Medicine’s Aging Workforce, 2025</vt:lpstr>
      <vt:lpstr>Addition, Attritions &amp; Net Change in Active Lab Medicine Physicians</vt:lpstr>
      <vt:lpstr>Average Annual Net Addition as % of Active Stock, 2010-2025  </vt:lpstr>
      <vt:lpstr>Cumulative Additions by Source, 2010-2025 (n=629)</vt:lpstr>
      <vt:lpstr>Cumulative Attrition by Cause, 2010-2025 (n=469)</vt:lpstr>
      <vt:lpstr>Postgraduate Trainees in Lab Medicine</vt:lpstr>
      <vt:lpstr>Key Takeaways</vt:lpstr>
      <vt:lpstr>Appendix 1: Understanding the 2023 Decline in Lab Medicine </vt:lpstr>
      <vt:lpstr>Appendix 1 (cont.): Unpacking the 2024–2025 Rebound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Norouzi, Mahta</dc:creator>
  <cp:keywords/>
  <dc:description/>
  <cp:lastModifiedBy>Susanne Bjerno</cp:lastModifiedBy>
  <cp:revision>2</cp:revision>
  <dcterms:created xsi:type="dcterms:W3CDTF">2026-08-09T21:58:17Z</dcterms:created>
  <dcterms:modified xsi:type="dcterms:W3CDTF">2026-09-03T16:28:40Z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0x010100D53B32B2473B63479CB27EFD4B37C387</vt:lpwstr>
  </property>
  <property fmtid="{D5CDD505-2E9C-101B-9397-08002B2CF9AE}" pid="3" name="MSIP_Label_4aadeb40-e54e-40a3-b14d-330a7b16ab28_Enabled">
    <vt:lpwstr>true</vt:lpwstr>
  </property>
  <property fmtid="{D5CDD505-2E9C-101B-9397-08002B2CF9AE}" pid="4" name="MSIP_Label_4aadeb40-e54e-40a3-b14d-330a7b16ab28_SetDate">
    <vt:lpwstr>2026-08-10T05:29:25Z</vt:lpwstr>
  </property>
  <property fmtid="{D5CDD505-2E9C-101B-9397-08002B2CF9AE}" pid="5" name="MSIP_Label_4aadeb40-e54e-40a3-b14d-330a7b16ab28_Method">
    <vt:lpwstr>Standard</vt:lpwstr>
  </property>
  <property fmtid="{D5CDD505-2E9C-101B-9397-08002B2CF9AE}" pid="6" name="MSIP_Label_4aadeb40-e54e-40a3-b14d-330a7b16ab28_Name">
    <vt:lpwstr>4aadeb40-e54e-40a3-b14d-330a7b16ab28</vt:lpwstr>
  </property>
  <property fmtid="{D5CDD505-2E9C-101B-9397-08002B2CF9AE}" pid="7" name="MSIP_Label_4aadeb40-e54e-40a3-b14d-330a7b16ab28_SiteId">
    <vt:lpwstr>53b84108-318e-4e1f-ad87-17ef10451f2d</vt:lpwstr>
  </property>
  <property fmtid="{D5CDD505-2E9C-101B-9397-08002B2CF9AE}" pid="8" name="MSIP_Label_4aadeb40-e54e-40a3-b14d-330a7b16ab28_ActionId">
    <vt:lpwstr>b6f6808f-935b-4538-ac98-f617158e5364</vt:lpwstr>
  </property>
  <property fmtid="{D5CDD505-2E9C-101B-9397-08002B2CF9AE}" pid="9" name="MSIP_Label_4aadeb40-e54e-40a3-b14d-330a7b16ab28_ContentBits">
    <vt:lpwstr>0</vt:lpwstr>
  </property>
  <property fmtid="{D5CDD505-2E9C-101B-9397-08002B2CF9AE}" pid="10" name="MSIP_Label_4aadeb40-e54e-40a3-b14d-330a7b16ab28_Tag">
    <vt:lpwstr>10, 3, 0, 1</vt:lpwstr>
  </property>
</Properties>
</file>